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Proxima Nova"/>
      <p:regular r:id="rId20"/>
      <p:bold r:id="rId21"/>
      <p:italic r:id="rId22"/>
      <p:boldItalic r:id="rId23"/>
    </p:embeddedFont>
    <p:embeddedFont>
      <p:font typeface="Proxima Nova Extrabold"/>
      <p:bold r:id="rId24"/>
    </p:embeddedFont>
    <p:embeddedFont>
      <p:font typeface="Source Sans Pr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4963258-D1C9-4825-BF38-97D562721AAA}">
  <a:tblStyle styleId="{04963258-D1C9-4825-BF38-97D562721AA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roximaNova-regular.fntdata"/><Relationship Id="rId22" Type="http://schemas.openxmlformats.org/officeDocument/2006/relationships/font" Target="fonts/ProximaNova-italic.fntdata"/><Relationship Id="rId21" Type="http://schemas.openxmlformats.org/officeDocument/2006/relationships/font" Target="fonts/ProximaNova-bold.fntdata"/><Relationship Id="rId24" Type="http://schemas.openxmlformats.org/officeDocument/2006/relationships/font" Target="fonts/ProximaNovaExtrabold-bold.fntdata"/><Relationship Id="rId23" Type="http://schemas.openxmlformats.org/officeDocument/2006/relationships/font" Target="fonts/ProximaNova-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SourceSansPro-bold.fntdata"/><Relationship Id="rId25" Type="http://schemas.openxmlformats.org/officeDocument/2006/relationships/font" Target="fonts/SourceSansPro-regular.fntdata"/><Relationship Id="rId28" Type="http://schemas.openxmlformats.org/officeDocument/2006/relationships/font" Target="fonts/SourceSansPro-boldItalic.fntdata"/><Relationship Id="rId27" Type="http://schemas.openxmlformats.org/officeDocument/2006/relationships/font" Target="fonts/SourceSansPr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c07f09ea1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c07f09ea1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I’ve given dozens of presentations over the several decades of my career as a technologist, but I believe this is my first time doing a presentation on Zoom</a:t>
            </a:r>
            <a:endParaRPr/>
          </a:p>
          <a:p>
            <a:pPr indent="-298450" lvl="1" marL="914400" rtl="0" algn="l">
              <a:spcBef>
                <a:spcPts val="0"/>
              </a:spcBef>
              <a:spcAft>
                <a:spcPts val="0"/>
              </a:spcAft>
              <a:buSzPts val="1100"/>
              <a:buChar char="○"/>
            </a:pPr>
            <a:r>
              <a:rPr lang="en"/>
              <a:t>COVID has given us all a new set of challenges</a:t>
            </a:r>
            <a:endParaRPr/>
          </a:p>
          <a:p>
            <a:pPr indent="-298450" lvl="1" marL="914400" rtl="0" algn="l">
              <a:spcBef>
                <a:spcPts val="0"/>
              </a:spcBef>
              <a:spcAft>
                <a:spcPts val="0"/>
              </a:spcAft>
              <a:buSzPts val="1100"/>
              <a:buChar char="○"/>
            </a:pPr>
            <a:r>
              <a:rPr lang="en"/>
              <a:t>Chat window open: ask at any time, question at the end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d849e6ef5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d849e6ef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Logos Bible Software is the primary product Faithlife sells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Integrated digital library, offer more than 150k books in our format</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Wide variety of subjects, including subject-oriented reference works, like specialized dictionaries and encyclopedias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My role at Faithlife: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 lead the Content Innovation team, which organizes information to support Logos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Mix of biblical studies, linguistics, programing, knowledge organization and management, and curation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We curate data, automatically when we can, manually when we must</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Prior to Faithlife, I had a 20-year career in Natural Language Processing with Raytheon/BBN Technologies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d849e6ef5c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d849e6ef5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LCV: we have a unique data resource of topic-aligned content</a:t>
            </a:r>
            <a:endParaRPr/>
          </a:p>
          <a:p>
            <a:pPr indent="-298450" lvl="0" marL="457200" rtl="0" algn="l">
              <a:spcBef>
                <a:spcPts val="0"/>
              </a:spcBef>
              <a:spcAft>
                <a:spcPts val="0"/>
              </a:spcAft>
              <a:buSzPts val="1100"/>
              <a:buChar char="●"/>
            </a:pPr>
            <a:r>
              <a:rPr lang="en"/>
              <a:t>This is very much work in progress, not a finished result or product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d849e6ef5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d849e6ef5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By concept, i mean an abstraction for a semantic notion as described in reference content.</a:t>
            </a:r>
            <a:endParaRPr/>
          </a:p>
          <a:p>
            <a:pPr indent="-298450" lvl="0" marL="457200" rtl="0" algn="l">
              <a:spcBef>
                <a:spcPts val="0"/>
              </a:spcBef>
              <a:spcAft>
                <a:spcPts val="0"/>
              </a:spcAft>
              <a:buSzPts val="1100"/>
              <a:buChar char="●"/>
            </a:pPr>
            <a:r>
              <a:rPr lang="en"/>
              <a:t>One LCV record per unique concept.</a:t>
            </a:r>
            <a:endParaRPr/>
          </a:p>
          <a:p>
            <a:pPr indent="-298450" lvl="0" marL="457200" rtl="0" algn="l">
              <a:spcBef>
                <a:spcPts val="0"/>
              </a:spcBef>
              <a:spcAft>
                <a:spcPts val="0"/>
              </a:spcAft>
              <a:buSzPts val="1100"/>
              <a:buChar char="●"/>
            </a:pPr>
            <a:r>
              <a:rPr lang="en"/>
              <a:t>The </a:t>
            </a:r>
            <a:r>
              <a:rPr lang="en"/>
              <a:t>LCV corpus is a unique data resource, approaching 100M words of topic-aligned content</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d849e6ef5c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d849e6ef5c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(Walk through the attributes)</a:t>
            </a:r>
            <a:endParaRPr/>
          </a:p>
          <a:p>
            <a:pPr indent="-298450" lvl="0" marL="457200" rtl="0" algn="l">
              <a:spcBef>
                <a:spcPts val="0"/>
              </a:spcBef>
              <a:spcAft>
                <a:spcPts val="0"/>
              </a:spcAft>
              <a:buSzPts val="1100"/>
              <a:buChar char="●"/>
            </a:pPr>
            <a:r>
              <a:rPr lang="en"/>
              <a:t>We also have localizations of much of this data (description in Spanish, German, etc. Currently shipping base products for 8 languages)</a:t>
            </a:r>
            <a:endParaRPr/>
          </a:p>
          <a:p>
            <a:pPr indent="-298450" lvl="0" marL="457200" rtl="0" algn="l">
              <a:spcBef>
                <a:spcPts val="0"/>
              </a:spcBef>
              <a:spcAft>
                <a:spcPts val="0"/>
              </a:spcAft>
              <a:buSzPts val="1100"/>
              <a:buChar char="●"/>
            </a:pPr>
            <a:r>
              <a:rPr lang="en"/>
              <a:t>Many other attributes outside the scope of this presentation</a:t>
            </a:r>
            <a:endParaRPr/>
          </a:p>
          <a:p>
            <a:pPr indent="-298450" lvl="0" marL="457200" rtl="0" algn="l">
              <a:spcBef>
                <a:spcPts val="0"/>
              </a:spcBef>
              <a:spcAft>
                <a:spcPts val="0"/>
              </a:spcAft>
              <a:buSzPts val="1100"/>
              <a:buChar char="●"/>
            </a:pPr>
            <a:r>
              <a:rPr lang="en"/>
              <a:t>At the lowest level, a collection of MySQL tables, accessed through the Django framework, with internal tools for editing, scripting for updates and extraction, shipping as JSON, etc. Shipped as part of Logos Bible Software, supporting several different features. </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d849e6ef5c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d849e6ef5c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Old chart, so the numbers are obsolete, but I expect the scale and relationships still hold.</a:t>
            </a:r>
            <a:endParaRPr/>
          </a:p>
          <a:p>
            <a:pPr indent="-298450" lvl="0" marL="457200" rtl="0" algn="l">
              <a:spcBef>
                <a:spcPts val="0"/>
              </a:spcBef>
              <a:spcAft>
                <a:spcPts val="0"/>
              </a:spcAft>
              <a:buSzPts val="1100"/>
              <a:buChar char="●"/>
            </a:pPr>
            <a:r>
              <a:rPr lang="en"/>
              <a:t>Typical power law distribution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d849e6ef5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d849e6ef5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Exploring texts by topic or subject</a:t>
            </a:r>
            <a:endParaRPr/>
          </a:p>
          <a:p>
            <a:pPr indent="-298450" lvl="1" marL="914400" rtl="0" algn="l">
              <a:spcBef>
                <a:spcPts val="0"/>
              </a:spcBef>
              <a:spcAft>
                <a:spcPts val="0"/>
              </a:spcAft>
              <a:buSzPts val="1100"/>
              <a:buChar char="○"/>
            </a:pPr>
            <a:r>
              <a:rPr lang="en"/>
              <a:t>You’re reading and see an unfamiliar term or phrase and you want to know more about it</a:t>
            </a:r>
            <a:endParaRPr/>
          </a:p>
          <a:p>
            <a:pPr indent="-298450" lvl="1" marL="914400" rtl="0" algn="l">
              <a:spcBef>
                <a:spcPts val="0"/>
              </a:spcBef>
              <a:spcAft>
                <a:spcPts val="0"/>
              </a:spcAft>
              <a:buSzPts val="1100"/>
              <a:buChar char="○"/>
            </a:pPr>
            <a:r>
              <a:rPr lang="en"/>
              <a:t>The success of Wikipedia is testi</a:t>
            </a:r>
            <a:r>
              <a:rPr lang="en"/>
              <a:t>mony to the importance of exploring knowledge by organized subjects</a:t>
            </a:r>
            <a:endParaRPr/>
          </a:p>
          <a:p>
            <a:pPr indent="-298450" lvl="1" marL="914400" rtl="0" algn="l">
              <a:spcBef>
                <a:spcPts val="0"/>
              </a:spcBef>
              <a:spcAft>
                <a:spcPts val="0"/>
              </a:spcAft>
              <a:buSzPts val="1100"/>
              <a:buChar char="○"/>
            </a:pPr>
            <a:r>
              <a:rPr lang="en"/>
              <a:t>We have a feature in Logos called Factbook that performs a similar function as the starting point for </a:t>
            </a:r>
            <a:r>
              <a:rPr lang="en"/>
              <a:t>learning</a:t>
            </a:r>
            <a:r>
              <a:rPr lang="en"/>
              <a:t> about a subject</a:t>
            </a:r>
            <a:endParaRPr/>
          </a:p>
          <a:p>
            <a:pPr indent="-298450" lvl="2" marL="1371600" rtl="0" algn="l">
              <a:spcBef>
                <a:spcPts val="0"/>
              </a:spcBef>
              <a:spcAft>
                <a:spcPts val="0"/>
              </a:spcAft>
              <a:buSzPts val="1100"/>
              <a:buChar char="■"/>
            </a:pPr>
            <a:r>
              <a:rPr lang="en"/>
              <a:t>But not primarily prose, and not crowd-sources, but presented, mined and aggregated from the user’s library of content and our specialized knowledge bases.</a:t>
            </a:r>
            <a:endParaRPr/>
          </a:p>
          <a:p>
            <a:pPr indent="-298450" lvl="0" marL="457200" rtl="0" algn="l">
              <a:spcBef>
                <a:spcPts val="0"/>
              </a:spcBef>
              <a:spcAft>
                <a:spcPts val="0"/>
              </a:spcAft>
              <a:buSzPts val="1100"/>
              <a:buChar char="●"/>
            </a:pPr>
            <a:r>
              <a:rPr lang="en"/>
              <a:t>Facilitate discovery: </a:t>
            </a:r>
            <a:endParaRPr/>
          </a:p>
          <a:p>
            <a:pPr indent="-298450" lvl="1" marL="914400" rtl="0" algn="l">
              <a:spcBef>
                <a:spcPts val="0"/>
              </a:spcBef>
              <a:spcAft>
                <a:spcPts val="0"/>
              </a:spcAft>
              <a:buSzPts val="1100"/>
              <a:buChar char="○"/>
            </a:pPr>
            <a:r>
              <a:rPr lang="en"/>
              <a:t>An interesting characteristic of the growth of Logos Bible Software over the last almost 30 years. </a:t>
            </a:r>
            <a:endParaRPr/>
          </a:p>
          <a:p>
            <a:pPr indent="-298450" lvl="1" marL="914400" rtl="0" algn="l">
              <a:spcBef>
                <a:spcPts val="0"/>
              </a:spcBef>
              <a:spcAft>
                <a:spcPts val="0"/>
              </a:spcAft>
              <a:buSzPts val="1100"/>
              <a:buChar char="○"/>
            </a:pPr>
            <a:r>
              <a:rPr lang="en"/>
              <a:t>The original problem: how do we get more books into our platform?</a:t>
            </a:r>
            <a:endParaRPr/>
          </a:p>
          <a:p>
            <a:pPr indent="-298450" lvl="1" marL="914400" rtl="0" algn="l">
              <a:spcBef>
                <a:spcPts val="0"/>
              </a:spcBef>
              <a:spcAft>
                <a:spcPts val="0"/>
              </a:spcAft>
              <a:buSzPts val="1100"/>
              <a:buChar char="○"/>
            </a:pPr>
            <a:r>
              <a:rPr lang="en"/>
              <a:t>The new problem: how do I find information in such a large space?</a:t>
            </a:r>
            <a:endParaRPr/>
          </a:p>
          <a:p>
            <a:pPr indent="-298450" lvl="1" marL="914400" rtl="0" algn="l">
              <a:spcBef>
                <a:spcPts val="0"/>
              </a:spcBef>
              <a:spcAft>
                <a:spcPts val="0"/>
              </a:spcAft>
              <a:buSzPts val="1100"/>
              <a:buChar char="○"/>
            </a:pPr>
            <a:r>
              <a:rPr lang="en"/>
              <a:t>In that sense, we’re in the same business as Google, but on a vastly smaller scale, and in a particular subject domain.</a:t>
            </a:r>
            <a:endParaRPr/>
          </a:p>
          <a:p>
            <a:pPr indent="-298450" lvl="0" marL="457200" rtl="0" algn="l">
              <a:spcBef>
                <a:spcPts val="0"/>
              </a:spcBef>
              <a:spcAft>
                <a:spcPts val="0"/>
              </a:spcAft>
              <a:buSzPts val="1100"/>
              <a:buChar char="●"/>
            </a:pPr>
            <a:r>
              <a:rPr lang="en"/>
              <a:t>Incentivize large libraries</a:t>
            </a:r>
            <a:endParaRPr/>
          </a:p>
          <a:p>
            <a:pPr indent="-298450" lvl="1" marL="914400" rtl="0" algn="l">
              <a:spcBef>
                <a:spcPts val="0"/>
              </a:spcBef>
              <a:spcAft>
                <a:spcPts val="0"/>
              </a:spcAft>
              <a:buSzPts val="1100"/>
              <a:buChar char="○"/>
            </a:pPr>
            <a:r>
              <a:rPr lang="en"/>
              <a:t>Our business model substantially depends on people buying our software and enhancing it with lots of books.</a:t>
            </a:r>
            <a:endParaRPr/>
          </a:p>
          <a:p>
            <a:pPr indent="-298450" lvl="1" marL="914400" rtl="0" algn="l">
              <a:spcBef>
                <a:spcPts val="0"/>
              </a:spcBef>
              <a:spcAft>
                <a:spcPts val="0"/>
              </a:spcAft>
              <a:buSzPts val="1100"/>
              <a:buChar char="○"/>
            </a:pPr>
            <a:r>
              <a:rPr lang="en"/>
              <a:t>The more books you own, the more content we can organize for you.</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d849e6ef5c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d849e6ef5c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Don’t have time to go into the details here, but the insight is: </a:t>
            </a:r>
            <a:endParaRPr/>
          </a:p>
          <a:p>
            <a:pPr indent="-298450" lvl="1" marL="914400" rtl="0" algn="l">
              <a:spcBef>
                <a:spcPts val="0"/>
              </a:spcBef>
              <a:spcAft>
                <a:spcPts val="0"/>
              </a:spcAft>
              <a:buSzPts val="1100"/>
              <a:buChar char="○"/>
            </a:pPr>
            <a:r>
              <a:rPr lang="en"/>
              <a:t>terms that are more strongly associated with this article compared to other articles are stronger indicators of the content of this article. We infer that also makes them better indicators of relationships with </a:t>
            </a:r>
            <a:r>
              <a:rPr i="1" lang="en"/>
              <a:t>other</a:t>
            </a:r>
            <a:r>
              <a:rPr lang="en"/>
              <a:t> articles.</a:t>
            </a:r>
            <a:endParaRPr/>
          </a:p>
          <a:p>
            <a:pPr indent="-298450" lvl="1" marL="914400" rtl="0" algn="l">
              <a:spcBef>
                <a:spcPts val="0"/>
              </a:spcBef>
              <a:spcAft>
                <a:spcPts val="0"/>
              </a:spcAft>
              <a:buClr>
                <a:schemeClr val="dk1"/>
              </a:buClr>
              <a:buSzPts val="1100"/>
              <a:buChar char="○"/>
            </a:pPr>
            <a:r>
              <a:rPr lang="en">
                <a:solidFill>
                  <a:schemeClr val="dk1"/>
                </a:solidFill>
              </a:rPr>
              <a:t>Other high-frequency terms that are associated this this concept but don’t occur in this article: husband, church, Christian, couple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The challenges: </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Identifying terms that map to an LCV concept</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accumulating enough evidence to allow the most significant terms to emerge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d849e6ef5c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d849e6ef5c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There’s an aspect of this analysis that’s unique to the domain of biblical studies: in-line Bible references. These are really specialized terms.</a:t>
            </a:r>
            <a:endParaRPr/>
          </a:p>
          <a:p>
            <a:pPr indent="-298450" lvl="1" marL="914400" rtl="0" algn="l">
              <a:spcBef>
                <a:spcPts val="0"/>
              </a:spcBef>
              <a:spcAft>
                <a:spcPts val="0"/>
              </a:spcAft>
              <a:buSzPts val="1100"/>
              <a:buChar char="○"/>
            </a:pPr>
            <a:r>
              <a:rPr lang="en">
                <a:solidFill>
                  <a:schemeClr val="dk1"/>
                </a:solidFill>
              </a:rPr>
              <a:t>Word repetition is common: reference repetition is relatively rare</a:t>
            </a:r>
            <a:endParaRPr/>
          </a:p>
          <a:p>
            <a:pPr indent="-298450" lvl="0" marL="457200" rtl="0" algn="l">
              <a:spcBef>
                <a:spcPts val="0"/>
              </a:spcBef>
              <a:spcAft>
                <a:spcPts val="0"/>
              </a:spcAft>
              <a:buSzPts val="1100"/>
              <a:buChar char="●"/>
            </a:pPr>
            <a:r>
              <a:rPr lang="en"/>
              <a:t>Again, not just frequency of association, but </a:t>
            </a:r>
            <a:r>
              <a:rPr i="1" lang="en"/>
              <a:t>distinctiveness</a:t>
            </a:r>
            <a:r>
              <a:rPr lang="en"/>
              <a:t> (tf-idf)</a:t>
            </a:r>
            <a:endParaRPr/>
          </a:p>
          <a:p>
            <a:pPr indent="-298450" lvl="0" marL="457200" rtl="0" algn="l">
              <a:spcBef>
                <a:spcPts val="0"/>
              </a:spcBef>
              <a:spcAft>
                <a:spcPts val="0"/>
              </a:spcAft>
              <a:buSzPts val="1100"/>
              <a:buChar char="●"/>
            </a:pPr>
            <a:r>
              <a:rPr lang="en"/>
              <a:t>Again, t</a:t>
            </a:r>
            <a:r>
              <a:rPr lang="en"/>
              <a:t>hese estimates should get better as more content is added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d849e6ef5c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d849e6ef5c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d849e6ef5c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d849e6ef5c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d849e6ef5c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d849e6ef5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d849e6ef5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d849e6ef5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159475" y="1657000"/>
            <a:ext cx="6825000" cy="1362900"/>
          </a:xfrm>
          <a:prstGeom prst="rect">
            <a:avLst/>
          </a:prstGeom>
        </p:spPr>
        <p:txBody>
          <a:bodyPr anchorCtr="0" anchor="b" bIns="0" lIns="0" spcFirstLastPara="1" rIns="0" wrap="square" tIns="0">
            <a:normAutofit/>
          </a:bodyPr>
          <a:lstStyle>
            <a:lvl1pPr lvl="0" rtl="0" algn="ctr">
              <a:spcBef>
                <a:spcPts val="0"/>
              </a:spcBef>
              <a:spcAft>
                <a:spcPts val="0"/>
              </a:spcAft>
              <a:buSzPts val="6200"/>
              <a:buNone/>
              <a:defRPr sz="6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1131300" y="3162102"/>
            <a:ext cx="6881400" cy="792600"/>
          </a:xfrm>
          <a:prstGeom prst="rect">
            <a:avLst/>
          </a:prstGeom>
        </p:spPr>
        <p:txBody>
          <a:bodyPr anchorCtr="0" anchor="t" bIns="0" lIns="0" spcFirstLastPara="1" rIns="0" wrap="square" tIns="0">
            <a:normAutofit/>
          </a:bodyPr>
          <a:lstStyle>
            <a:lvl1pPr lvl="0" rtl="0" algn="ctr">
              <a:lnSpc>
                <a:spcPct val="100000"/>
              </a:lnSpc>
              <a:spcBef>
                <a:spcPts val="0"/>
              </a:spcBef>
              <a:spcAft>
                <a:spcPts val="0"/>
              </a:spcAft>
              <a:buSzPts val="2200"/>
              <a:buNone/>
              <a:defRPr b="0" sz="2200"/>
            </a:lvl1pPr>
            <a:lvl2pPr lvl="1" rtl="0" algn="ctr">
              <a:lnSpc>
                <a:spcPct val="100000"/>
              </a:lnSpc>
              <a:spcBef>
                <a:spcPts val="0"/>
              </a:spcBef>
              <a:spcAft>
                <a:spcPts val="0"/>
              </a:spcAft>
              <a:buSzPts val="2200"/>
              <a:buNone/>
              <a:defRPr sz="2200"/>
            </a:lvl2pPr>
            <a:lvl3pPr lvl="2" rtl="0" algn="ctr">
              <a:lnSpc>
                <a:spcPct val="100000"/>
              </a:lnSpc>
              <a:spcBef>
                <a:spcPts val="0"/>
              </a:spcBef>
              <a:spcAft>
                <a:spcPts val="0"/>
              </a:spcAft>
              <a:buSzPts val="2200"/>
              <a:buNone/>
              <a:defRPr sz="2200"/>
            </a:lvl3pPr>
            <a:lvl4pPr lvl="3" rtl="0" algn="ctr">
              <a:lnSpc>
                <a:spcPct val="100000"/>
              </a:lnSpc>
              <a:spcBef>
                <a:spcPts val="0"/>
              </a:spcBef>
              <a:spcAft>
                <a:spcPts val="0"/>
              </a:spcAft>
              <a:buSzPts val="2200"/>
              <a:buNone/>
              <a:defRPr sz="2200"/>
            </a:lvl4pPr>
            <a:lvl5pPr lvl="4" rtl="0" algn="ctr">
              <a:lnSpc>
                <a:spcPct val="100000"/>
              </a:lnSpc>
              <a:spcBef>
                <a:spcPts val="0"/>
              </a:spcBef>
              <a:spcAft>
                <a:spcPts val="0"/>
              </a:spcAft>
              <a:buSzPts val="2200"/>
              <a:buNone/>
              <a:defRPr sz="2200"/>
            </a:lvl5pPr>
            <a:lvl6pPr lvl="5" rtl="0" algn="ctr">
              <a:lnSpc>
                <a:spcPct val="100000"/>
              </a:lnSpc>
              <a:spcBef>
                <a:spcPts val="0"/>
              </a:spcBef>
              <a:spcAft>
                <a:spcPts val="0"/>
              </a:spcAft>
              <a:buSzPts val="2200"/>
              <a:buNone/>
              <a:defRPr sz="2200"/>
            </a:lvl6pPr>
            <a:lvl7pPr lvl="6" rtl="0" algn="ctr">
              <a:lnSpc>
                <a:spcPct val="100000"/>
              </a:lnSpc>
              <a:spcBef>
                <a:spcPts val="0"/>
              </a:spcBef>
              <a:spcAft>
                <a:spcPts val="0"/>
              </a:spcAft>
              <a:buSzPts val="2200"/>
              <a:buNone/>
              <a:defRPr sz="2200"/>
            </a:lvl7pPr>
            <a:lvl8pPr lvl="7" rtl="0" algn="ctr">
              <a:lnSpc>
                <a:spcPct val="100000"/>
              </a:lnSpc>
              <a:spcBef>
                <a:spcPts val="0"/>
              </a:spcBef>
              <a:spcAft>
                <a:spcPts val="0"/>
              </a:spcAft>
              <a:buSzPts val="2200"/>
              <a:buNone/>
              <a:defRPr sz="2200"/>
            </a:lvl8pPr>
            <a:lvl9pPr lvl="8" rtl="0" algn="ctr">
              <a:lnSpc>
                <a:spcPct val="100000"/>
              </a:lnSpc>
              <a:spcBef>
                <a:spcPts val="0"/>
              </a:spcBef>
              <a:spcAft>
                <a:spcPts val="0"/>
              </a:spcAft>
              <a:buSzPts val="2200"/>
              <a:buNone/>
              <a:defRPr sz="2200"/>
            </a:lvl9pPr>
          </a:lstStyle>
          <a:p/>
        </p:txBody>
      </p:sp>
      <p:sp>
        <p:nvSpPr>
          <p:cNvPr id="12" name="Google Shape;12;p2"/>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13" name="Google Shape;13;p2"/>
          <p:cNvPicPr preferRelativeResize="0"/>
          <p:nvPr/>
        </p:nvPicPr>
        <p:blipFill>
          <a:blip r:embed="rId2">
            <a:alphaModFix/>
          </a:blip>
          <a:stretch>
            <a:fillRect/>
          </a:stretch>
        </p:blipFill>
        <p:spPr>
          <a:xfrm>
            <a:off x="7792775" y="4564175"/>
            <a:ext cx="986150" cy="275350"/>
          </a:xfrm>
          <a:prstGeom prst="rect">
            <a:avLst/>
          </a:prstGeom>
          <a:noFill/>
          <a:ln>
            <a:noFill/>
          </a:ln>
        </p:spPr>
      </p:pic>
      <p:pic>
        <p:nvPicPr>
          <p:cNvPr id="14" name="Google Shape;14;p2"/>
          <p:cNvPicPr preferRelativeResize="0"/>
          <p:nvPr/>
        </p:nvPicPr>
        <p:blipFill>
          <a:blip r:embed="rId3">
            <a:alphaModFix/>
          </a:blip>
          <a:stretch>
            <a:fillRect/>
          </a:stretch>
        </p:blipFill>
        <p:spPr>
          <a:xfrm>
            <a:off x="0" y="0"/>
            <a:ext cx="89600" cy="51435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large dark">
  <p:cSld name="TITLE_1">
    <p:bg>
      <p:bgPr>
        <a:solidFill>
          <a:srgbClr val="575251"/>
        </a:solidFill>
      </p:bgPr>
    </p:bg>
    <p:spTree>
      <p:nvGrpSpPr>
        <p:cNvPr id="15" name="Shape 15"/>
        <p:cNvGrpSpPr/>
        <p:nvPr/>
      </p:nvGrpSpPr>
      <p:grpSpPr>
        <a:xfrm>
          <a:off x="0" y="0"/>
          <a:ext cx="0" cy="0"/>
          <a:chOff x="0" y="0"/>
          <a:chExt cx="0" cy="0"/>
        </a:xfrm>
      </p:grpSpPr>
      <p:sp>
        <p:nvSpPr>
          <p:cNvPr id="16" name="Google Shape;16;p3"/>
          <p:cNvSpPr txBox="1"/>
          <p:nvPr>
            <p:ph type="ctrTitle"/>
          </p:nvPr>
        </p:nvSpPr>
        <p:spPr>
          <a:xfrm>
            <a:off x="655100" y="2146375"/>
            <a:ext cx="7999200" cy="1727400"/>
          </a:xfrm>
          <a:prstGeom prst="rect">
            <a:avLst/>
          </a:prstGeom>
        </p:spPr>
        <p:txBody>
          <a:bodyPr anchorCtr="0" anchor="b" bIns="0" lIns="0" spcFirstLastPara="1" rIns="0" wrap="square" tIns="0">
            <a:normAutofit/>
          </a:bodyPr>
          <a:lstStyle>
            <a:lvl1pPr lvl="0" rtl="0">
              <a:spcBef>
                <a:spcPts val="0"/>
              </a:spcBef>
              <a:spcAft>
                <a:spcPts val="0"/>
              </a:spcAft>
              <a:buClr>
                <a:srgbClr val="FFFFFF"/>
              </a:buClr>
              <a:buSzPts val="6200"/>
              <a:buNone/>
              <a:defRPr sz="6200">
                <a:solidFill>
                  <a:srgbClr val="FFFFFF"/>
                </a:solidFill>
              </a:defRPr>
            </a:lvl1pPr>
            <a:lvl2pPr lvl="1" rtl="0">
              <a:spcBef>
                <a:spcPts val="0"/>
              </a:spcBef>
              <a:spcAft>
                <a:spcPts val="0"/>
              </a:spcAft>
              <a:buClr>
                <a:srgbClr val="FFFFFF"/>
              </a:buClr>
              <a:buSzPts val="6200"/>
              <a:buNone/>
              <a:defRPr sz="6200">
                <a:solidFill>
                  <a:srgbClr val="FFFFFF"/>
                </a:solidFill>
              </a:defRPr>
            </a:lvl2pPr>
            <a:lvl3pPr lvl="2" rtl="0">
              <a:spcBef>
                <a:spcPts val="0"/>
              </a:spcBef>
              <a:spcAft>
                <a:spcPts val="0"/>
              </a:spcAft>
              <a:buClr>
                <a:srgbClr val="FFFFFF"/>
              </a:buClr>
              <a:buSzPts val="6200"/>
              <a:buNone/>
              <a:defRPr sz="6200">
                <a:solidFill>
                  <a:srgbClr val="FFFFFF"/>
                </a:solidFill>
              </a:defRPr>
            </a:lvl3pPr>
            <a:lvl4pPr lvl="3" rtl="0">
              <a:spcBef>
                <a:spcPts val="0"/>
              </a:spcBef>
              <a:spcAft>
                <a:spcPts val="0"/>
              </a:spcAft>
              <a:buClr>
                <a:srgbClr val="FFFFFF"/>
              </a:buClr>
              <a:buSzPts val="6200"/>
              <a:buNone/>
              <a:defRPr sz="6200">
                <a:solidFill>
                  <a:srgbClr val="FFFFFF"/>
                </a:solidFill>
              </a:defRPr>
            </a:lvl4pPr>
            <a:lvl5pPr lvl="4" rtl="0">
              <a:spcBef>
                <a:spcPts val="0"/>
              </a:spcBef>
              <a:spcAft>
                <a:spcPts val="0"/>
              </a:spcAft>
              <a:buClr>
                <a:srgbClr val="FFFFFF"/>
              </a:buClr>
              <a:buSzPts val="6200"/>
              <a:buNone/>
              <a:defRPr sz="6200">
                <a:solidFill>
                  <a:srgbClr val="FFFFFF"/>
                </a:solidFill>
              </a:defRPr>
            </a:lvl5pPr>
            <a:lvl6pPr lvl="5" rtl="0">
              <a:spcBef>
                <a:spcPts val="0"/>
              </a:spcBef>
              <a:spcAft>
                <a:spcPts val="0"/>
              </a:spcAft>
              <a:buClr>
                <a:srgbClr val="FFFFFF"/>
              </a:buClr>
              <a:buSzPts val="6200"/>
              <a:buNone/>
              <a:defRPr sz="6200">
                <a:solidFill>
                  <a:srgbClr val="FFFFFF"/>
                </a:solidFill>
              </a:defRPr>
            </a:lvl6pPr>
            <a:lvl7pPr lvl="6" rtl="0">
              <a:spcBef>
                <a:spcPts val="0"/>
              </a:spcBef>
              <a:spcAft>
                <a:spcPts val="0"/>
              </a:spcAft>
              <a:buClr>
                <a:srgbClr val="FFFFFF"/>
              </a:buClr>
              <a:buSzPts val="6200"/>
              <a:buNone/>
              <a:defRPr sz="6200">
                <a:solidFill>
                  <a:srgbClr val="FFFFFF"/>
                </a:solidFill>
              </a:defRPr>
            </a:lvl7pPr>
            <a:lvl8pPr lvl="7" rtl="0">
              <a:spcBef>
                <a:spcPts val="0"/>
              </a:spcBef>
              <a:spcAft>
                <a:spcPts val="0"/>
              </a:spcAft>
              <a:buClr>
                <a:srgbClr val="FFFFFF"/>
              </a:buClr>
              <a:buSzPts val="6200"/>
              <a:buNone/>
              <a:defRPr sz="6200">
                <a:solidFill>
                  <a:srgbClr val="FFFFFF"/>
                </a:solidFill>
              </a:defRPr>
            </a:lvl8pPr>
            <a:lvl9pPr lvl="8" rtl="0">
              <a:spcBef>
                <a:spcPts val="0"/>
              </a:spcBef>
              <a:spcAft>
                <a:spcPts val="0"/>
              </a:spcAft>
              <a:buClr>
                <a:srgbClr val="FFFFFF"/>
              </a:buClr>
              <a:buSzPts val="6200"/>
              <a:buNone/>
              <a:defRPr sz="6200">
                <a:solidFill>
                  <a:srgbClr val="FFFFFF"/>
                </a:solidFill>
              </a:defRPr>
            </a:lvl9pPr>
          </a:lstStyle>
          <a:p/>
        </p:txBody>
      </p:sp>
      <p:sp>
        <p:nvSpPr>
          <p:cNvPr id="17" name="Google Shape;17;p3"/>
          <p:cNvSpPr txBox="1"/>
          <p:nvPr>
            <p:ph idx="1" type="subTitle"/>
          </p:nvPr>
        </p:nvSpPr>
        <p:spPr>
          <a:xfrm>
            <a:off x="655100" y="4026325"/>
            <a:ext cx="7999200" cy="716100"/>
          </a:xfrm>
          <a:prstGeom prst="rect">
            <a:avLst/>
          </a:prstGeom>
        </p:spPr>
        <p:txBody>
          <a:bodyPr anchorCtr="0" anchor="t" bIns="0" lIns="0" spcFirstLastPara="1" rIns="0" wrap="square" tIns="0">
            <a:normAutofit/>
          </a:bodyPr>
          <a:lstStyle>
            <a:lvl1pPr lvl="0" rtl="0">
              <a:lnSpc>
                <a:spcPct val="100000"/>
              </a:lnSpc>
              <a:spcBef>
                <a:spcPts val="0"/>
              </a:spcBef>
              <a:spcAft>
                <a:spcPts val="0"/>
              </a:spcAft>
              <a:buClr>
                <a:srgbClr val="FFFFFF"/>
              </a:buClr>
              <a:buSzPts val="2500"/>
              <a:buNone/>
              <a:defRPr b="0" sz="2500">
                <a:solidFill>
                  <a:srgbClr val="FFFFFF"/>
                </a:solidFill>
              </a:defRPr>
            </a:lvl1pPr>
            <a:lvl2pPr lvl="1" rtl="0" algn="ctr">
              <a:lnSpc>
                <a:spcPct val="100000"/>
              </a:lnSpc>
              <a:spcBef>
                <a:spcPts val="0"/>
              </a:spcBef>
              <a:spcAft>
                <a:spcPts val="0"/>
              </a:spcAft>
              <a:buClr>
                <a:srgbClr val="FFFFFF"/>
              </a:buClr>
              <a:buSzPts val="2800"/>
              <a:buNone/>
              <a:defRPr sz="2800">
                <a:solidFill>
                  <a:srgbClr val="FFFFFF"/>
                </a:solidFill>
              </a:defRPr>
            </a:lvl2pPr>
            <a:lvl3pPr lvl="2" rtl="0" algn="ctr">
              <a:lnSpc>
                <a:spcPct val="100000"/>
              </a:lnSpc>
              <a:spcBef>
                <a:spcPts val="0"/>
              </a:spcBef>
              <a:spcAft>
                <a:spcPts val="0"/>
              </a:spcAft>
              <a:buClr>
                <a:srgbClr val="FFFFFF"/>
              </a:buClr>
              <a:buSzPts val="2800"/>
              <a:buNone/>
              <a:defRPr sz="2800">
                <a:solidFill>
                  <a:srgbClr val="FFFFFF"/>
                </a:solidFill>
              </a:defRPr>
            </a:lvl3pPr>
            <a:lvl4pPr lvl="3" rtl="0" algn="ctr">
              <a:lnSpc>
                <a:spcPct val="100000"/>
              </a:lnSpc>
              <a:spcBef>
                <a:spcPts val="0"/>
              </a:spcBef>
              <a:spcAft>
                <a:spcPts val="0"/>
              </a:spcAft>
              <a:buClr>
                <a:srgbClr val="FFFFFF"/>
              </a:buClr>
              <a:buSzPts val="2800"/>
              <a:buNone/>
              <a:defRPr sz="2800">
                <a:solidFill>
                  <a:srgbClr val="FFFFFF"/>
                </a:solidFill>
              </a:defRPr>
            </a:lvl4pPr>
            <a:lvl5pPr lvl="4" rtl="0" algn="ctr">
              <a:lnSpc>
                <a:spcPct val="100000"/>
              </a:lnSpc>
              <a:spcBef>
                <a:spcPts val="0"/>
              </a:spcBef>
              <a:spcAft>
                <a:spcPts val="0"/>
              </a:spcAft>
              <a:buClr>
                <a:srgbClr val="FFFFFF"/>
              </a:buClr>
              <a:buSzPts val="2800"/>
              <a:buNone/>
              <a:defRPr sz="2800">
                <a:solidFill>
                  <a:srgbClr val="FFFFFF"/>
                </a:solidFill>
              </a:defRPr>
            </a:lvl5pPr>
            <a:lvl6pPr lvl="5" rtl="0" algn="ctr">
              <a:lnSpc>
                <a:spcPct val="100000"/>
              </a:lnSpc>
              <a:spcBef>
                <a:spcPts val="0"/>
              </a:spcBef>
              <a:spcAft>
                <a:spcPts val="0"/>
              </a:spcAft>
              <a:buClr>
                <a:srgbClr val="FFFFFF"/>
              </a:buClr>
              <a:buSzPts val="2800"/>
              <a:buNone/>
              <a:defRPr sz="2800">
                <a:solidFill>
                  <a:srgbClr val="FFFFFF"/>
                </a:solidFill>
              </a:defRPr>
            </a:lvl6pPr>
            <a:lvl7pPr lvl="6" rtl="0" algn="ctr">
              <a:lnSpc>
                <a:spcPct val="100000"/>
              </a:lnSpc>
              <a:spcBef>
                <a:spcPts val="0"/>
              </a:spcBef>
              <a:spcAft>
                <a:spcPts val="0"/>
              </a:spcAft>
              <a:buClr>
                <a:srgbClr val="FFFFFF"/>
              </a:buClr>
              <a:buSzPts val="2800"/>
              <a:buNone/>
              <a:defRPr sz="2800">
                <a:solidFill>
                  <a:srgbClr val="FFFFFF"/>
                </a:solidFill>
              </a:defRPr>
            </a:lvl7pPr>
            <a:lvl8pPr lvl="7" rtl="0" algn="ctr">
              <a:lnSpc>
                <a:spcPct val="100000"/>
              </a:lnSpc>
              <a:spcBef>
                <a:spcPts val="0"/>
              </a:spcBef>
              <a:spcAft>
                <a:spcPts val="0"/>
              </a:spcAft>
              <a:buClr>
                <a:srgbClr val="FFFFFF"/>
              </a:buClr>
              <a:buSzPts val="2800"/>
              <a:buNone/>
              <a:defRPr sz="2800">
                <a:solidFill>
                  <a:srgbClr val="FFFFFF"/>
                </a:solidFill>
              </a:defRPr>
            </a:lvl8pPr>
            <a:lvl9pPr lvl="8" rtl="0" algn="ctr">
              <a:lnSpc>
                <a:spcPct val="100000"/>
              </a:lnSpc>
              <a:spcBef>
                <a:spcPts val="0"/>
              </a:spcBef>
              <a:spcAft>
                <a:spcPts val="0"/>
              </a:spcAft>
              <a:buClr>
                <a:srgbClr val="FFFFFF"/>
              </a:buClr>
              <a:buSzPts val="2800"/>
              <a:buNone/>
              <a:defRPr sz="2800">
                <a:solidFill>
                  <a:srgbClr val="FFFFFF"/>
                </a:solidFill>
              </a:defRPr>
            </a:lvl9pPr>
          </a:lstStyle>
          <a:p/>
        </p:txBody>
      </p:sp>
      <p:pic>
        <p:nvPicPr>
          <p:cNvPr id="18" name="Google Shape;18;p3"/>
          <p:cNvPicPr preferRelativeResize="0"/>
          <p:nvPr/>
        </p:nvPicPr>
        <p:blipFill>
          <a:blip r:embed="rId2">
            <a:alphaModFix/>
          </a:blip>
          <a:stretch>
            <a:fillRect/>
          </a:stretch>
        </p:blipFill>
        <p:spPr>
          <a:xfrm>
            <a:off x="7200900" y="499775"/>
            <a:ext cx="1304375" cy="384450"/>
          </a:xfrm>
          <a:prstGeom prst="rect">
            <a:avLst/>
          </a:prstGeom>
          <a:noFill/>
          <a:ln>
            <a:noFill/>
          </a:ln>
        </p:spPr>
      </p:pic>
      <p:pic>
        <p:nvPicPr>
          <p:cNvPr id="19" name="Google Shape;19;p3"/>
          <p:cNvPicPr preferRelativeResize="0"/>
          <p:nvPr/>
        </p:nvPicPr>
        <p:blipFill>
          <a:blip r:embed="rId3">
            <a:alphaModFix/>
          </a:blip>
          <a:stretch>
            <a:fillRect/>
          </a:stretch>
        </p:blipFill>
        <p:spPr>
          <a:xfrm>
            <a:off x="0" y="0"/>
            <a:ext cx="89600" cy="51435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2">
    <p:bg>
      <p:bgPr>
        <a:solidFill>
          <a:srgbClr val="575251"/>
        </a:solidFill>
      </p:bgPr>
    </p:bg>
    <p:spTree>
      <p:nvGrpSpPr>
        <p:cNvPr id="20" name="Shape 20"/>
        <p:cNvGrpSpPr/>
        <p:nvPr/>
      </p:nvGrpSpPr>
      <p:grpSpPr>
        <a:xfrm>
          <a:off x="0" y="0"/>
          <a:ext cx="0" cy="0"/>
          <a:chOff x="0" y="0"/>
          <a:chExt cx="0" cy="0"/>
        </a:xfrm>
      </p:grpSpPr>
      <p:sp>
        <p:nvSpPr>
          <p:cNvPr id="21" name="Google Shape;21;p4"/>
          <p:cNvSpPr txBox="1"/>
          <p:nvPr>
            <p:ph type="ctrTitle"/>
          </p:nvPr>
        </p:nvSpPr>
        <p:spPr>
          <a:xfrm>
            <a:off x="572400" y="530075"/>
            <a:ext cx="7999200" cy="2223900"/>
          </a:xfrm>
          <a:prstGeom prst="rect">
            <a:avLst/>
          </a:prstGeom>
        </p:spPr>
        <p:txBody>
          <a:bodyPr anchorCtr="0" anchor="b" bIns="0" lIns="0" spcFirstLastPara="1" rIns="0" wrap="square" tIns="0">
            <a:normAutofit/>
          </a:bodyPr>
          <a:lstStyle>
            <a:lvl1pPr lvl="0" rtl="0" algn="ctr">
              <a:spcBef>
                <a:spcPts val="0"/>
              </a:spcBef>
              <a:spcAft>
                <a:spcPts val="0"/>
              </a:spcAft>
              <a:buClr>
                <a:srgbClr val="FFFFFF"/>
              </a:buClr>
              <a:buSzPts val="3600"/>
              <a:buNone/>
              <a:defRPr>
                <a:solidFill>
                  <a:srgbClr val="FFFFFF"/>
                </a:solidFill>
              </a:defRPr>
            </a:lvl1pPr>
            <a:lvl2pPr lvl="1" rtl="0">
              <a:spcBef>
                <a:spcPts val="0"/>
              </a:spcBef>
              <a:spcAft>
                <a:spcPts val="0"/>
              </a:spcAft>
              <a:buClr>
                <a:srgbClr val="FFFFFF"/>
              </a:buClr>
              <a:buSzPts val="6200"/>
              <a:buNone/>
              <a:defRPr sz="6200">
                <a:solidFill>
                  <a:srgbClr val="FFFFFF"/>
                </a:solidFill>
              </a:defRPr>
            </a:lvl2pPr>
            <a:lvl3pPr lvl="2" rtl="0">
              <a:spcBef>
                <a:spcPts val="0"/>
              </a:spcBef>
              <a:spcAft>
                <a:spcPts val="0"/>
              </a:spcAft>
              <a:buClr>
                <a:srgbClr val="FFFFFF"/>
              </a:buClr>
              <a:buSzPts val="6200"/>
              <a:buNone/>
              <a:defRPr sz="6200">
                <a:solidFill>
                  <a:srgbClr val="FFFFFF"/>
                </a:solidFill>
              </a:defRPr>
            </a:lvl3pPr>
            <a:lvl4pPr lvl="3" rtl="0">
              <a:spcBef>
                <a:spcPts val="0"/>
              </a:spcBef>
              <a:spcAft>
                <a:spcPts val="0"/>
              </a:spcAft>
              <a:buClr>
                <a:srgbClr val="FFFFFF"/>
              </a:buClr>
              <a:buSzPts val="6200"/>
              <a:buNone/>
              <a:defRPr sz="6200">
                <a:solidFill>
                  <a:srgbClr val="FFFFFF"/>
                </a:solidFill>
              </a:defRPr>
            </a:lvl4pPr>
            <a:lvl5pPr lvl="4" rtl="0">
              <a:spcBef>
                <a:spcPts val="0"/>
              </a:spcBef>
              <a:spcAft>
                <a:spcPts val="0"/>
              </a:spcAft>
              <a:buClr>
                <a:srgbClr val="FFFFFF"/>
              </a:buClr>
              <a:buSzPts val="6200"/>
              <a:buNone/>
              <a:defRPr sz="6200">
                <a:solidFill>
                  <a:srgbClr val="FFFFFF"/>
                </a:solidFill>
              </a:defRPr>
            </a:lvl5pPr>
            <a:lvl6pPr lvl="5" rtl="0">
              <a:spcBef>
                <a:spcPts val="0"/>
              </a:spcBef>
              <a:spcAft>
                <a:spcPts val="0"/>
              </a:spcAft>
              <a:buClr>
                <a:srgbClr val="FFFFFF"/>
              </a:buClr>
              <a:buSzPts val="6200"/>
              <a:buNone/>
              <a:defRPr sz="6200">
                <a:solidFill>
                  <a:srgbClr val="FFFFFF"/>
                </a:solidFill>
              </a:defRPr>
            </a:lvl6pPr>
            <a:lvl7pPr lvl="6" rtl="0">
              <a:spcBef>
                <a:spcPts val="0"/>
              </a:spcBef>
              <a:spcAft>
                <a:spcPts val="0"/>
              </a:spcAft>
              <a:buClr>
                <a:srgbClr val="FFFFFF"/>
              </a:buClr>
              <a:buSzPts val="6200"/>
              <a:buNone/>
              <a:defRPr sz="6200">
                <a:solidFill>
                  <a:srgbClr val="FFFFFF"/>
                </a:solidFill>
              </a:defRPr>
            </a:lvl7pPr>
            <a:lvl8pPr lvl="7" rtl="0">
              <a:spcBef>
                <a:spcPts val="0"/>
              </a:spcBef>
              <a:spcAft>
                <a:spcPts val="0"/>
              </a:spcAft>
              <a:buClr>
                <a:srgbClr val="FFFFFF"/>
              </a:buClr>
              <a:buSzPts val="6200"/>
              <a:buNone/>
              <a:defRPr sz="6200">
                <a:solidFill>
                  <a:srgbClr val="FFFFFF"/>
                </a:solidFill>
              </a:defRPr>
            </a:lvl8pPr>
            <a:lvl9pPr lvl="8" rtl="0">
              <a:spcBef>
                <a:spcPts val="0"/>
              </a:spcBef>
              <a:spcAft>
                <a:spcPts val="0"/>
              </a:spcAft>
              <a:buClr>
                <a:srgbClr val="FFFFFF"/>
              </a:buClr>
              <a:buSzPts val="6200"/>
              <a:buNone/>
              <a:defRPr sz="6200">
                <a:solidFill>
                  <a:srgbClr val="FFFFFF"/>
                </a:solidFill>
              </a:defRPr>
            </a:lvl9pPr>
          </a:lstStyle>
          <a:p/>
        </p:txBody>
      </p:sp>
      <p:sp>
        <p:nvSpPr>
          <p:cNvPr id="22" name="Google Shape;22;p4"/>
          <p:cNvSpPr txBox="1"/>
          <p:nvPr>
            <p:ph idx="1" type="subTitle"/>
          </p:nvPr>
        </p:nvSpPr>
        <p:spPr>
          <a:xfrm>
            <a:off x="572400" y="2849250"/>
            <a:ext cx="7999200" cy="916200"/>
          </a:xfrm>
          <a:prstGeom prst="rect">
            <a:avLst/>
          </a:prstGeom>
        </p:spPr>
        <p:txBody>
          <a:bodyPr anchorCtr="0" anchor="t" bIns="0" lIns="0" spcFirstLastPara="1" rIns="0" wrap="square" tIns="0">
            <a:normAutofit/>
          </a:bodyPr>
          <a:lstStyle>
            <a:lvl1pPr lvl="0" rtl="0" algn="ctr">
              <a:lnSpc>
                <a:spcPct val="100000"/>
              </a:lnSpc>
              <a:spcBef>
                <a:spcPts val="0"/>
              </a:spcBef>
              <a:spcAft>
                <a:spcPts val="0"/>
              </a:spcAft>
              <a:buClr>
                <a:srgbClr val="FFFFFF"/>
              </a:buClr>
              <a:buSzPts val="1800"/>
              <a:buNone/>
              <a:defRPr b="0" sz="1800">
                <a:solidFill>
                  <a:srgbClr val="FFFFFF"/>
                </a:solidFill>
              </a:defRPr>
            </a:lvl1pPr>
            <a:lvl2pPr lvl="1" rtl="0" algn="ctr">
              <a:lnSpc>
                <a:spcPct val="100000"/>
              </a:lnSpc>
              <a:spcBef>
                <a:spcPts val="0"/>
              </a:spcBef>
              <a:spcAft>
                <a:spcPts val="0"/>
              </a:spcAft>
              <a:buClr>
                <a:srgbClr val="FFFFFF"/>
              </a:buClr>
              <a:buSzPts val="1800"/>
              <a:buNone/>
              <a:defRPr sz="1800">
                <a:solidFill>
                  <a:srgbClr val="FFFFFF"/>
                </a:solidFill>
              </a:defRPr>
            </a:lvl2pPr>
            <a:lvl3pPr lvl="2" rtl="0" algn="ctr">
              <a:lnSpc>
                <a:spcPct val="100000"/>
              </a:lnSpc>
              <a:spcBef>
                <a:spcPts val="0"/>
              </a:spcBef>
              <a:spcAft>
                <a:spcPts val="0"/>
              </a:spcAft>
              <a:buClr>
                <a:srgbClr val="FFFFFF"/>
              </a:buClr>
              <a:buSzPts val="1800"/>
              <a:buNone/>
              <a:defRPr sz="1800">
                <a:solidFill>
                  <a:srgbClr val="FFFFFF"/>
                </a:solidFill>
              </a:defRPr>
            </a:lvl3pPr>
            <a:lvl4pPr lvl="3" rtl="0" algn="ctr">
              <a:lnSpc>
                <a:spcPct val="100000"/>
              </a:lnSpc>
              <a:spcBef>
                <a:spcPts val="0"/>
              </a:spcBef>
              <a:spcAft>
                <a:spcPts val="0"/>
              </a:spcAft>
              <a:buClr>
                <a:srgbClr val="FFFFFF"/>
              </a:buClr>
              <a:buSzPts val="1800"/>
              <a:buNone/>
              <a:defRPr sz="1800">
                <a:solidFill>
                  <a:srgbClr val="FFFFFF"/>
                </a:solidFill>
              </a:defRPr>
            </a:lvl4pPr>
            <a:lvl5pPr lvl="4" rtl="0" algn="ctr">
              <a:lnSpc>
                <a:spcPct val="100000"/>
              </a:lnSpc>
              <a:spcBef>
                <a:spcPts val="0"/>
              </a:spcBef>
              <a:spcAft>
                <a:spcPts val="0"/>
              </a:spcAft>
              <a:buClr>
                <a:srgbClr val="FFFFFF"/>
              </a:buClr>
              <a:buSzPts val="1800"/>
              <a:buNone/>
              <a:defRPr sz="1800">
                <a:solidFill>
                  <a:srgbClr val="FFFFFF"/>
                </a:solidFill>
              </a:defRPr>
            </a:lvl5pPr>
            <a:lvl6pPr lvl="5" rtl="0" algn="ctr">
              <a:lnSpc>
                <a:spcPct val="100000"/>
              </a:lnSpc>
              <a:spcBef>
                <a:spcPts val="0"/>
              </a:spcBef>
              <a:spcAft>
                <a:spcPts val="0"/>
              </a:spcAft>
              <a:buClr>
                <a:srgbClr val="FFFFFF"/>
              </a:buClr>
              <a:buSzPts val="1800"/>
              <a:buNone/>
              <a:defRPr sz="1800">
                <a:solidFill>
                  <a:srgbClr val="FFFFFF"/>
                </a:solidFill>
              </a:defRPr>
            </a:lvl6pPr>
            <a:lvl7pPr lvl="6" rtl="0" algn="ctr">
              <a:lnSpc>
                <a:spcPct val="100000"/>
              </a:lnSpc>
              <a:spcBef>
                <a:spcPts val="0"/>
              </a:spcBef>
              <a:spcAft>
                <a:spcPts val="0"/>
              </a:spcAft>
              <a:buClr>
                <a:srgbClr val="FFFFFF"/>
              </a:buClr>
              <a:buSzPts val="1800"/>
              <a:buNone/>
              <a:defRPr sz="1800">
                <a:solidFill>
                  <a:srgbClr val="FFFFFF"/>
                </a:solidFill>
              </a:defRPr>
            </a:lvl7pPr>
            <a:lvl8pPr lvl="7" rtl="0" algn="ctr">
              <a:lnSpc>
                <a:spcPct val="100000"/>
              </a:lnSpc>
              <a:spcBef>
                <a:spcPts val="0"/>
              </a:spcBef>
              <a:spcAft>
                <a:spcPts val="0"/>
              </a:spcAft>
              <a:buClr>
                <a:srgbClr val="FFFFFF"/>
              </a:buClr>
              <a:buSzPts val="1800"/>
              <a:buNone/>
              <a:defRPr sz="1800">
                <a:solidFill>
                  <a:srgbClr val="FFFFFF"/>
                </a:solidFill>
              </a:defRPr>
            </a:lvl8pPr>
            <a:lvl9pPr lvl="8" rtl="0" algn="ctr">
              <a:lnSpc>
                <a:spcPct val="100000"/>
              </a:lnSpc>
              <a:spcBef>
                <a:spcPts val="0"/>
              </a:spcBef>
              <a:spcAft>
                <a:spcPts val="0"/>
              </a:spcAft>
              <a:buClr>
                <a:srgbClr val="FFFFFF"/>
              </a:buClr>
              <a:buSzPts val="1800"/>
              <a:buNone/>
              <a:defRPr sz="1800">
                <a:solidFill>
                  <a:srgbClr val="FFFFFF"/>
                </a:solidFill>
              </a:defRPr>
            </a:lvl9pPr>
          </a:lstStyle>
          <a:p/>
        </p:txBody>
      </p:sp>
      <p:pic>
        <p:nvPicPr>
          <p:cNvPr id="23" name="Google Shape;23;p4"/>
          <p:cNvPicPr preferRelativeResize="0"/>
          <p:nvPr/>
        </p:nvPicPr>
        <p:blipFill>
          <a:blip r:embed="rId2">
            <a:alphaModFix/>
          </a:blip>
          <a:stretch>
            <a:fillRect/>
          </a:stretch>
        </p:blipFill>
        <p:spPr>
          <a:xfrm>
            <a:off x="7792775" y="4556518"/>
            <a:ext cx="986150" cy="290657"/>
          </a:xfrm>
          <a:prstGeom prst="rect">
            <a:avLst/>
          </a:prstGeom>
          <a:noFill/>
          <a:ln>
            <a:noFill/>
          </a:ln>
        </p:spPr>
      </p:pic>
      <p:pic>
        <p:nvPicPr>
          <p:cNvPr id="24" name="Google Shape;24;p4"/>
          <p:cNvPicPr preferRelativeResize="0"/>
          <p:nvPr/>
        </p:nvPicPr>
        <p:blipFill>
          <a:blip r:embed="rId3">
            <a:alphaModFix/>
          </a:blip>
          <a:stretch>
            <a:fillRect/>
          </a:stretch>
        </p:blipFill>
        <p:spPr>
          <a:xfrm>
            <a:off x="0" y="0"/>
            <a:ext cx="89600" cy="51435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5"/>
          <p:cNvSpPr txBox="1"/>
          <p:nvPr>
            <p:ph type="title"/>
          </p:nvPr>
        </p:nvSpPr>
        <p:spPr>
          <a:xfrm>
            <a:off x="1206600" y="1817450"/>
            <a:ext cx="6730800" cy="1315800"/>
          </a:xfrm>
          <a:prstGeom prst="rect">
            <a:avLst/>
          </a:prstGeom>
        </p:spPr>
        <p:txBody>
          <a:bodyPr anchorCtr="0" anchor="b" bIns="0" lIns="0" spcFirstLastPara="1" rIns="0" wrap="square" tIns="0">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27" name="Google Shape;27;p5"/>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28" name="Google Shape;28;p5"/>
          <p:cNvPicPr preferRelativeResize="0"/>
          <p:nvPr/>
        </p:nvPicPr>
        <p:blipFill>
          <a:blip r:embed="rId2">
            <a:alphaModFix/>
          </a:blip>
          <a:stretch>
            <a:fillRect/>
          </a:stretch>
        </p:blipFill>
        <p:spPr>
          <a:xfrm>
            <a:off x="7792775" y="4564175"/>
            <a:ext cx="986150" cy="275350"/>
          </a:xfrm>
          <a:prstGeom prst="rect">
            <a:avLst/>
          </a:prstGeom>
          <a:noFill/>
          <a:ln>
            <a:noFill/>
          </a:ln>
        </p:spPr>
      </p:pic>
      <p:pic>
        <p:nvPicPr>
          <p:cNvPr id="29" name="Google Shape;29;p5"/>
          <p:cNvPicPr preferRelativeResize="0"/>
          <p:nvPr/>
        </p:nvPicPr>
        <p:blipFill>
          <a:blip r:embed="rId3">
            <a:alphaModFix/>
          </a:blip>
          <a:stretch>
            <a:fillRect/>
          </a:stretch>
        </p:blipFill>
        <p:spPr>
          <a:xfrm>
            <a:off x="0" y="0"/>
            <a:ext cx="89600" cy="51435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30" name="Shape 30"/>
        <p:cNvGrpSpPr/>
        <p:nvPr/>
      </p:nvGrpSpPr>
      <p:grpSpPr>
        <a:xfrm>
          <a:off x="0" y="0"/>
          <a:ext cx="0" cy="0"/>
          <a:chOff x="0" y="0"/>
          <a:chExt cx="0" cy="0"/>
        </a:xfrm>
      </p:grpSpPr>
      <p:sp>
        <p:nvSpPr>
          <p:cNvPr id="31" name="Google Shape;31;p6"/>
          <p:cNvSpPr txBox="1"/>
          <p:nvPr>
            <p:ph type="title"/>
          </p:nvPr>
        </p:nvSpPr>
        <p:spPr>
          <a:xfrm>
            <a:off x="3566775" y="1142100"/>
            <a:ext cx="4457100" cy="1041900"/>
          </a:xfrm>
          <a:prstGeom prst="rect">
            <a:avLst/>
          </a:prstGeom>
        </p:spPr>
        <p:txBody>
          <a:bodyPr anchorCtr="0" anchor="b" bIns="0" lIns="0" spcFirstLastPara="1" rIns="0" wrap="square" tIns="0">
            <a:normAutofit/>
          </a:bodyPr>
          <a:lstStyle>
            <a:lvl1pPr lvl="0" rtl="0">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32" name="Google Shape;32;p6"/>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33" name="Google Shape;33;p6"/>
          <p:cNvPicPr preferRelativeResize="0"/>
          <p:nvPr/>
        </p:nvPicPr>
        <p:blipFill>
          <a:blip r:embed="rId2">
            <a:alphaModFix/>
          </a:blip>
          <a:stretch>
            <a:fillRect/>
          </a:stretch>
        </p:blipFill>
        <p:spPr>
          <a:xfrm>
            <a:off x="7792775" y="4564175"/>
            <a:ext cx="986150" cy="275350"/>
          </a:xfrm>
          <a:prstGeom prst="rect">
            <a:avLst/>
          </a:prstGeom>
          <a:noFill/>
          <a:ln>
            <a:noFill/>
          </a:ln>
        </p:spPr>
      </p:pic>
      <p:pic>
        <p:nvPicPr>
          <p:cNvPr id="34" name="Google Shape;34;p6"/>
          <p:cNvPicPr preferRelativeResize="0"/>
          <p:nvPr/>
        </p:nvPicPr>
        <p:blipFill rotWithShape="1">
          <a:blip r:embed="rId3">
            <a:alphaModFix/>
          </a:blip>
          <a:srcRect b="0" l="0" r="0" t="0"/>
          <a:stretch/>
        </p:blipFill>
        <p:spPr>
          <a:xfrm>
            <a:off x="-149750" y="953450"/>
            <a:ext cx="3236700" cy="3236700"/>
          </a:xfrm>
          <a:prstGeom prst="roundRect">
            <a:avLst>
              <a:gd fmla="val 4113" name="adj"/>
            </a:avLst>
          </a:prstGeom>
          <a:noFill/>
          <a:ln>
            <a:noFill/>
          </a:ln>
          <a:effectLst>
            <a:outerShdw blurRad="228600" rotWithShape="0" algn="bl" dir="2760000" dist="28575">
              <a:srgbClr val="D8DEEC">
                <a:alpha val="88000"/>
              </a:srgbClr>
            </a:outerShdw>
          </a:effectLst>
        </p:spPr>
      </p:pic>
      <p:sp>
        <p:nvSpPr>
          <p:cNvPr id="35" name="Google Shape;35;p6"/>
          <p:cNvSpPr txBox="1"/>
          <p:nvPr/>
        </p:nvSpPr>
        <p:spPr>
          <a:xfrm>
            <a:off x="3566775" y="2184000"/>
            <a:ext cx="4333500" cy="181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 sz="1800">
                <a:solidFill>
                  <a:srgbClr val="575251"/>
                </a:solidFill>
                <a:latin typeface="Source Sans Pro"/>
                <a:ea typeface="Source Sans Pro"/>
                <a:cs typeface="Source Sans Pro"/>
                <a:sym typeface="Source Sans Pro"/>
              </a:rPr>
              <a:t>Lorem ipsum dolor sit amet, consectetur adipiscing elit. Nam id turpis tristique, convallis enim nec, varius neque. Suspendisse nec augue dolor. Suspendisse condimentum metus quis odio vehicula fermentum. </a:t>
            </a:r>
            <a:endParaRPr sz="1800">
              <a:solidFill>
                <a:srgbClr val="575251"/>
              </a:solidFill>
              <a:latin typeface="Source Sans Pro"/>
              <a:ea typeface="Source Sans Pro"/>
              <a:cs typeface="Source Sans Pro"/>
              <a:sym typeface="Source Sans Pro"/>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 name="Shape 36"/>
        <p:cNvGrpSpPr/>
        <p:nvPr/>
      </p:nvGrpSpPr>
      <p:grpSpPr>
        <a:xfrm>
          <a:off x="0" y="0"/>
          <a:ext cx="0" cy="0"/>
          <a:chOff x="0" y="0"/>
          <a:chExt cx="0" cy="0"/>
        </a:xfrm>
      </p:grpSpPr>
      <p:sp>
        <p:nvSpPr>
          <p:cNvPr id="37" name="Google Shape;37;p7"/>
          <p:cNvSpPr txBox="1"/>
          <p:nvPr>
            <p:ph type="title"/>
          </p:nvPr>
        </p:nvSpPr>
        <p:spPr>
          <a:xfrm>
            <a:off x="437425" y="447488"/>
            <a:ext cx="8394900" cy="475500"/>
          </a:xfrm>
          <a:prstGeom prst="rect">
            <a:avLst/>
          </a:prstGeom>
        </p:spPr>
        <p:txBody>
          <a:bodyPr anchorCtr="0" anchor="b" bIns="0" lIns="0" spcFirstLastPara="1" rIns="0" wrap="square" tIns="0">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8" name="Google Shape;38;p7"/>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lvl1pPr indent="-342900" lvl="0" marL="457200" rtl="0">
              <a:spcBef>
                <a:spcPts val="0"/>
              </a:spcBef>
              <a:spcAft>
                <a:spcPts val="0"/>
              </a:spcAft>
              <a:buSzPts val="1800"/>
              <a:buChar char="•"/>
              <a:defRPr/>
            </a:lvl1pPr>
            <a:lvl2pPr indent="-342900" lvl="1" marL="914400" rtl="0">
              <a:spcBef>
                <a:spcPts val="1600"/>
              </a:spcBef>
              <a:spcAft>
                <a:spcPts val="0"/>
              </a:spcAft>
              <a:buSzPts val="1800"/>
              <a:buChar char="•"/>
              <a:defRPr/>
            </a:lvl2pPr>
            <a:lvl3pPr indent="-342900" lvl="2" marL="1371600" rtl="0">
              <a:spcBef>
                <a:spcPts val="1600"/>
              </a:spcBef>
              <a:spcAft>
                <a:spcPts val="0"/>
              </a:spcAft>
              <a:buSzPts val="1800"/>
              <a:buChar char="•"/>
              <a:defRPr/>
            </a:lvl3pPr>
            <a:lvl4pPr indent="-342900" lvl="3" marL="1828800" rtl="0">
              <a:spcBef>
                <a:spcPts val="1600"/>
              </a:spcBef>
              <a:spcAft>
                <a:spcPts val="0"/>
              </a:spcAft>
              <a:buSzPts val="1800"/>
              <a:buChar char="•"/>
              <a:defRPr/>
            </a:lvl4pPr>
            <a:lvl5pPr indent="-342900" lvl="4" marL="2286000" rtl="0">
              <a:spcBef>
                <a:spcPts val="1600"/>
              </a:spcBef>
              <a:spcAft>
                <a:spcPts val="0"/>
              </a:spcAft>
              <a:buSzPts val="1800"/>
              <a:buChar char="•"/>
              <a:defRPr/>
            </a:lvl5pPr>
            <a:lvl6pPr indent="-342900" lvl="5" marL="2743200" rtl="0">
              <a:spcBef>
                <a:spcPts val="1600"/>
              </a:spcBef>
              <a:spcAft>
                <a:spcPts val="0"/>
              </a:spcAft>
              <a:buSzPts val="1800"/>
              <a:buChar char="•"/>
              <a:defRPr/>
            </a:lvl6pPr>
            <a:lvl7pPr indent="-342900" lvl="6" marL="3200400" rtl="0">
              <a:spcBef>
                <a:spcPts val="1600"/>
              </a:spcBef>
              <a:spcAft>
                <a:spcPts val="0"/>
              </a:spcAft>
              <a:buSzPts val="1800"/>
              <a:buChar char="•"/>
              <a:defRPr/>
            </a:lvl7pPr>
            <a:lvl8pPr indent="-342900" lvl="7" marL="3657600" rtl="0">
              <a:spcBef>
                <a:spcPts val="1600"/>
              </a:spcBef>
              <a:spcAft>
                <a:spcPts val="0"/>
              </a:spcAft>
              <a:buSzPts val="1800"/>
              <a:buChar char="•"/>
              <a:defRPr/>
            </a:lvl8pPr>
            <a:lvl9pPr indent="-342900" lvl="8" marL="4114800" rtl="0">
              <a:spcBef>
                <a:spcPts val="1600"/>
              </a:spcBef>
              <a:spcAft>
                <a:spcPts val="1600"/>
              </a:spcAft>
              <a:buSzPts val="1800"/>
              <a:buChar char="•"/>
              <a:defRPr/>
            </a:lvl9pPr>
          </a:lstStyle>
          <a:p/>
        </p:txBody>
      </p:sp>
      <p:sp>
        <p:nvSpPr>
          <p:cNvPr id="39" name="Google Shape;39;p7"/>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40" name="Google Shape;40;p7"/>
          <p:cNvPicPr preferRelativeResize="0"/>
          <p:nvPr/>
        </p:nvPicPr>
        <p:blipFill>
          <a:blip r:embed="rId2">
            <a:alphaModFix/>
          </a:blip>
          <a:stretch>
            <a:fillRect/>
          </a:stretch>
        </p:blipFill>
        <p:spPr>
          <a:xfrm>
            <a:off x="7792775" y="4564175"/>
            <a:ext cx="986150" cy="2753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1" name="Shape 41"/>
        <p:cNvGrpSpPr/>
        <p:nvPr/>
      </p:nvGrpSpPr>
      <p:grpSpPr>
        <a:xfrm>
          <a:off x="0" y="0"/>
          <a:ext cx="0" cy="0"/>
          <a:chOff x="0" y="0"/>
          <a:chExt cx="0" cy="0"/>
        </a:xfrm>
      </p:grpSpPr>
      <p:sp>
        <p:nvSpPr>
          <p:cNvPr id="42" name="Google Shape;42;p8"/>
          <p:cNvSpPr txBox="1"/>
          <p:nvPr>
            <p:ph idx="1" type="body"/>
          </p:nvPr>
        </p:nvSpPr>
        <p:spPr>
          <a:xfrm>
            <a:off x="437425" y="1152475"/>
            <a:ext cx="3874200" cy="3416400"/>
          </a:xfrm>
          <a:prstGeom prst="rect">
            <a:avLst/>
          </a:prstGeom>
        </p:spPr>
        <p:txBody>
          <a:bodyPr anchorCtr="0" anchor="t" bIns="0" lIns="0" spcFirstLastPara="1" rIns="0" wrap="square" tIns="0">
            <a:normAutofit/>
          </a:bodyPr>
          <a:lstStyle>
            <a:lvl1pPr indent="-342900" lvl="0" marL="457200" rtl="0">
              <a:spcBef>
                <a:spcPts val="0"/>
              </a:spcBef>
              <a:spcAft>
                <a:spcPts val="0"/>
              </a:spcAft>
              <a:buClr>
                <a:srgbClr val="575251"/>
              </a:buClr>
              <a:buSzPts val="1800"/>
              <a:buChar char="•"/>
              <a:defRPr b="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8"/>
          <p:cNvSpPr txBox="1"/>
          <p:nvPr>
            <p:ph idx="2" type="body"/>
          </p:nvPr>
        </p:nvSpPr>
        <p:spPr>
          <a:xfrm>
            <a:off x="4671500" y="1152475"/>
            <a:ext cx="3999900" cy="3416400"/>
          </a:xfrm>
          <a:prstGeom prst="rect">
            <a:avLst/>
          </a:prstGeom>
        </p:spPr>
        <p:txBody>
          <a:bodyPr anchorCtr="0" anchor="t" bIns="0" lIns="0" spcFirstLastPara="1" rIns="0" wrap="square" tIns="0">
            <a:normAutofit/>
          </a:bodyPr>
          <a:lstStyle>
            <a:lvl1pPr indent="-342900" lvl="0" marL="457200" rtl="0">
              <a:spcBef>
                <a:spcPts val="0"/>
              </a:spcBef>
              <a:spcAft>
                <a:spcPts val="0"/>
              </a:spcAft>
              <a:buClr>
                <a:srgbClr val="575251"/>
              </a:buClr>
              <a:buSzPts val="1800"/>
              <a:buChar char="•"/>
              <a:defRPr b="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4" name="Google Shape;44;p8"/>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45" name="Google Shape;45;p8"/>
          <p:cNvPicPr preferRelativeResize="0"/>
          <p:nvPr/>
        </p:nvPicPr>
        <p:blipFill>
          <a:blip r:embed="rId2">
            <a:alphaModFix/>
          </a:blip>
          <a:stretch>
            <a:fillRect/>
          </a:stretch>
        </p:blipFill>
        <p:spPr>
          <a:xfrm>
            <a:off x="7792775" y="4564175"/>
            <a:ext cx="986150" cy="275350"/>
          </a:xfrm>
          <a:prstGeom prst="rect">
            <a:avLst/>
          </a:prstGeom>
          <a:noFill/>
          <a:ln>
            <a:noFill/>
          </a:ln>
        </p:spPr>
      </p:pic>
      <p:sp>
        <p:nvSpPr>
          <p:cNvPr id="46" name="Google Shape;46;p8"/>
          <p:cNvSpPr txBox="1"/>
          <p:nvPr>
            <p:ph type="title"/>
          </p:nvPr>
        </p:nvSpPr>
        <p:spPr>
          <a:xfrm>
            <a:off x="437425" y="447488"/>
            <a:ext cx="8394900" cy="475500"/>
          </a:xfrm>
          <a:prstGeom prst="rect">
            <a:avLst/>
          </a:prstGeom>
        </p:spPr>
        <p:txBody>
          <a:bodyPr anchorCtr="0" anchor="b" bIns="0" lIns="0" spcFirstLastPara="1" rIns="0" wrap="square" tIns="0">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9"/>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49" name="Google Shape;49;p9"/>
          <p:cNvPicPr preferRelativeResize="0"/>
          <p:nvPr/>
        </p:nvPicPr>
        <p:blipFill>
          <a:blip r:embed="rId2">
            <a:alphaModFix/>
          </a:blip>
          <a:stretch>
            <a:fillRect/>
          </a:stretch>
        </p:blipFill>
        <p:spPr>
          <a:xfrm>
            <a:off x="7792775" y="4564175"/>
            <a:ext cx="986150" cy="275350"/>
          </a:xfrm>
          <a:prstGeom prst="rect">
            <a:avLst/>
          </a:prstGeom>
          <a:noFill/>
          <a:ln>
            <a:noFill/>
          </a:ln>
        </p:spPr>
      </p:pic>
      <p:sp>
        <p:nvSpPr>
          <p:cNvPr id="50" name="Google Shape;50;p9"/>
          <p:cNvSpPr txBox="1"/>
          <p:nvPr>
            <p:ph type="title"/>
          </p:nvPr>
        </p:nvSpPr>
        <p:spPr>
          <a:xfrm>
            <a:off x="437425" y="447488"/>
            <a:ext cx="8394900" cy="475500"/>
          </a:xfrm>
          <a:prstGeom prst="rect">
            <a:avLst/>
          </a:prstGeom>
        </p:spPr>
        <p:txBody>
          <a:bodyPr anchorCtr="0" anchor="b" bIns="0" lIns="0" spcFirstLastPara="1" rIns="0" wrap="square" tIns="0">
            <a:norm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1" name="Shape 51"/>
        <p:cNvGrpSpPr/>
        <p:nvPr/>
      </p:nvGrpSpPr>
      <p:grpSpPr>
        <a:xfrm>
          <a:off x="0" y="0"/>
          <a:ext cx="0" cy="0"/>
          <a:chOff x="0" y="0"/>
          <a:chExt cx="0" cy="0"/>
        </a:xfrm>
      </p:grpSpPr>
      <p:sp>
        <p:nvSpPr>
          <p:cNvPr id="52" name="Google Shape;52;p10"/>
          <p:cNvSpPr txBox="1"/>
          <p:nvPr>
            <p:ph type="title"/>
          </p:nvPr>
        </p:nvSpPr>
        <p:spPr>
          <a:xfrm>
            <a:off x="437425" y="434954"/>
            <a:ext cx="2998800" cy="732300"/>
          </a:xfrm>
          <a:prstGeom prst="rect">
            <a:avLst/>
          </a:prstGeom>
        </p:spPr>
        <p:txBody>
          <a:bodyPr anchorCtr="0" anchor="b" bIns="0" lIns="0" spcFirstLastPara="1" rIns="0" wrap="square" tIns="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3" name="Google Shape;53;p10"/>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54" name="Google Shape;54;p10"/>
          <p:cNvPicPr preferRelativeResize="0"/>
          <p:nvPr/>
        </p:nvPicPr>
        <p:blipFill>
          <a:blip r:embed="rId2">
            <a:alphaModFix/>
          </a:blip>
          <a:stretch>
            <a:fillRect/>
          </a:stretch>
        </p:blipFill>
        <p:spPr>
          <a:xfrm>
            <a:off x="7792775" y="4564175"/>
            <a:ext cx="986150" cy="275350"/>
          </a:xfrm>
          <a:prstGeom prst="rect">
            <a:avLst/>
          </a:prstGeom>
          <a:noFill/>
          <a:ln>
            <a:noFill/>
          </a:ln>
        </p:spPr>
      </p:pic>
      <p:sp>
        <p:nvSpPr>
          <p:cNvPr id="55" name="Google Shape;55;p10"/>
          <p:cNvSpPr txBox="1"/>
          <p:nvPr>
            <p:ph idx="1" type="body"/>
          </p:nvPr>
        </p:nvSpPr>
        <p:spPr>
          <a:xfrm>
            <a:off x="437425" y="1374138"/>
            <a:ext cx="3874200" cy="3194700"/>
          </a:xfrm>
          <a:prstGeom prst="rect">
            <a:avLst/>
          </a:prstGeom>
        </p:spPr>
        <p:txBody>
          <a:bodyPr anchorCtr="0" anchor="t" bIns="0" lIns="0" spcFirstLastPara="1" rIns="0" wrap="square" tIns="0">
            <a:normAutofit/>
          </a:bodyPr>
          <a:lstStyle>
            <a:lvl1pPr indent="-342900" lvl="0" marL="457200" rtl="0">
              <a:spcBef>
                <a:spcPts val="0"/>
              </a:spcBef>
              <a:spcAft>
                <a:spcPts val="0"/>
              </a:spcAft>
              <a:buClr>
                <a:srgbClr val="575251"/>
              </a:buClr>
              <a:buSzPts val="1800"/>
              <a:buChar char="•"/>
              <a:defRPr b="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6" name="Shape 56"/>
        <p:cNvGrpSpPr/>
        <p:nvPr/>
      </p:nvGrpSpPr>
      <p:grpSpPr>
        <a:xfrm>
          <a:off x="0" y="0"/>
          <a:ext cx="0" cy="0"/>
          <a:chOff x="0" y="0"/>
          <a:chExt cx="0" cy="0"/>
        </a:xfrm>
      </p:grpSpPr>
      <p:sp>
        <p:nvSpPr>
          <p:cNvPr id="57" name="Google Shape;57;p11"/>
          <p:cNvSpPr txBox="1"/>
          <p:nvPr>
            <p:ph type="title"/>
          </p:nvPr>
        </p:nvSpPr>
        <p:spPr>
          <a:xfrm>
            <a:off x="789075" y="1870513"/>
            <a:ext cx="6297600" cy="2670600"/>
          </a:xfrm>
          <a:prstGeom prst="rect">
            <a:avLst/>
          </a:prstGeom>
        </p:spPr>
        <p:txBody>
          <a:bodyPr anchorCtr="0" anchor="t" bIns="0" lIns="0" spcFirstLastPara="1" rIns="0" wrap="square" tIns="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8" name="Google Shape;58;p11"/>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59" name="Google Shape;59;p11"/>
          <p:cNvPicPr preferRelativeResize="0"/>
          <p:nvPr/>
        </p:nvPicPr>
        <p:blipFill>
          <a:blip r:embed="rId2">
            <a:alphaModFix/>
          </a:blip>
          <a:stretch>
            <a:fillRect/>
          </a:stretch>
        </p:blipFill>
        <p:spPr>
          <a:xfrm>
            <a:off x="789062" y="1697707"/>
            <a:ext cx="393625" cy="37475"/>
          </a:xfrm>
          <a:prstGeom prst="rect">
            <a:avLst/>
          </a:prstGeom>
          <a:noFill/>
          <a:ln>
            <a:noFill/>
          </a:ln>
        </p:spPr>
      </p:pic>
      <p:pic>
        <p:nvPicPr>
          <p:cNvPr id="60" name="Google Shape;60;p11"/>
          <p:cNvPicPr preferRelativeResize="0"/>
          <p:nvPr/>
        </p:nvPicPr>
        <p:blipFill>
          <a:blip r:embed="rId3">
            <a:alphaModFix/>
          </a:blip>
          <a:stretch>
            <a:fillRect/>
          </a:stretch>
        </p:blipFill>
        <p:spPr>
          <a:xfrm>
            <a:off x="7792775" y="4564175"/>
            <a:ext cx="986150" cy="2753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12"/>
          <p:cNvSpPr/>
          <p:nvPr/>
        </p:nvSpPr>
        <p:spPr>
          <a:xfrm>
            <a:off x="4572000" y="25"/>
            <a:ext cx="4572000" cy="5143500"/>
          </a:xfrm>
          <a:prstGeom prst="rect">
            <a:avLst/>
          </a:prstGeom>
          <a:solidFill>
            <a:srgbClr val="5752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2"/>
          <p:cNvSpPr txBox="1"/>
          <p:nvPr>
            <p:ph type="title"/>
          </p:nvPr>
        </p:nvSpPr>
        <p:spPr>
          <a:xfrm>
            <a:off x="499350" y="629550"/>
            <a:ext cx="3577500" cy="2145300"/>
          </a:xfrm>
          <a:prstGeom prst="rect">
            <a:avLst/>
          </a:prstGeom>
        </p:spPr>
        <p:txBody>
          <a:bodyPr anchorCtr="0" anchor="b" bIns="0" lIns="0" spcFirstLastPara="1" rIns="0" wrap="square" tIns="0">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4" name="Google Shape;64;p12"/>
          <p:cNvSpPr txBox="1"/>
          <p:nvPr>
            <p:ph idx="1" type="subTitle"/>
          </p:nvPr>
        </p:nvSpPr>
        <p:spPr>
          <a:xfrm>
            <a:off x="560550" y="2829100"/>
            <a:ext cx="3455100" cy="1235100"/>
          </a:xfrm>
          <a:prstGeom prst="rect">
            <a:avLst/>
          </a:prstGeom>
        </p:spPr>
        <p:txBody>
          <a:bodyPr anchorCtr="0" anchor="t" bIns="0" lIns="0" spcFirstLastPara="1" rIns="0" wrap="square" tIns="0">
            <a:normAutofit/>
          </a:bodyPr>
          <a:lstStyle>
            <a:lvl1pPr lvl="0" rtl="0" algn="ctr">
              <a:lnSpc>
                <a:spcPct val="100000"/>
              </a:lnSpc>
              <a:spcBef>
                <a:spcPts val="0"/>
              </a:spcBef>
              <a:spcAft>
                <a:spcPts val="0"/>
              </a:spcAft>
              <a:buSzPts val="1800"/>
              <a:buNone/>
              <a:defRPr b="0" sz="1800"/>
            </a:lvl1pPr>
            <a:lvl2pPr lvl="1" rtl="0" algn="ctr">
              <a:lnSpc>
                <a:spcPct val="100000"/>
              </a:lnSpc>
              <a:spcBef>
                <a:spcPts val="0"/>
              </a:spcBef>
              <a:spcAft>
                <a:spcPts val="0"/>
              </a:spcAft>
              <a:buSzPts val="1800"/>
              <a:buNone/>
              <a:defRPr sz="1800"/>
            </a:lvl2pPr>
            <a:lvl3pPr lvl="2" rtl="0" algn="ctr">
              <a:lnSpc>
                <a:spcPct val="100000"/>
              </a:lnSpc>
              <a:spcBef>
                <a:spcPts val="0"/>
              </a:spcBef>
              <a:spcAft>
                <a:spcPts val="0"/>
              </a:spcAft>
              <a:buSzPts val="1800"/>
              <a:buNone/>
              <a:defRPr sz="1800"/>
            </a:lvl3pPr>
            <a:lvl4pPr lvl="3" rtl="0" algn="ctr">
              <a:lnSpc>
                <a:spcPct val="100000"/>
              </a:lnSpc>
              <a:spcBef>
                <a:spcPts val="0"/>
              </a:spcBef>
              <a:spcAft>
                <a:spcPts val="0"/>
              </a:spcAft>
              <a:buSzPts val="1800"/>
              <a:buNone/>
              <a:defRPr sz="1800"/>
            </a:lvl4pPr>
            <a:lvl5pPr lvl="4" rtl="0" algn="ctr">
              <a:lnSpc>
                <a:spcPct val="100000"/>
              </a:lnSpc>
              <a:spcBef>
                <a:spcPts val="0"/>
              </a:spcBef>
              <a:spcAft>
                <a:spcPts val="0"/>
              </a:spcAft>
              <a:buSzPts val="1800"/>
              <a:buNone/>
              <a:defRPr sz="1800"/>
            </a:lvl5pPr>
            <a:lvl6pPr lvl="5" rtl="0" algn="ctr">
              <a:lnSpc>
                <a:spcPct val="100000"/>
              </a:lnSpc>
              <a:spcBef>
                <a:spcPts val="0"/>
              </a:spcBef>
              <a:spcAft>
                <a:spcPts val="0"/>
              </a:spcAft>
              <a:buSzPts val="1800"/>
              <a:buNone/>
              <a:defRPr sz="1800"/>
            </a:lvl6pPr>
            <a:lvl7pPr lvl="6" rtl="0" algn="ctr">
              <a:lnSpc>
                <a:spcPct val="100000"/>
              </a:lnSpc>
              <a:spcBef>
                <a:spcPts val="0"/>
              </a:spcBef>
              <a:spcAft>
                <a:spcPts val="0"/>
              </a:spcAft>
              <a:buSzPts val="1800"/>
              <a:buNone/>
              <a:defRPr sz="1800"/>
            </a:lvl7pPr>
            <a:lvl8pPr lvl="7" rtl="0" algn="ctr">
              <a:lnSpc>
                <a:spcPct val="100000"/>
              </a:lnSpc>
              <a:spcBef>
                <a:spcPts val="0"/>
              </a:spcBef>
              <a:spcAft>
                <a:spcPts val="0"/>
              </a:spcAft>
              <a:buSzPts val="1800"/>
              <a:buNone/>
              <a:defRPr sz="1800"/>
            </a:lvl8pPr>
            <a:lvl9pPr lvl="8" rtl="0" algn="ctr">
              <a:lnSpc>
                <a:spcPct val="100000"/>
              </a:lnSpc>
              <a:spcBef>
                <a:spcPts val="0"/>
              </a:spcBef>
              <a:spcAft>
                <a:spcPts val="0"/>
              </a:spcAft>
              <a:buSzPts val="1800"/>
              <a:buNone/>
              <a:defRPr sz="1800"/>
            </a:lvl9pPr>
          </a:lstStyle>
          <a:p/>
        </p:txBody>
      </p:sp>
      <p:sp>
        <p:nvSpPr>
          <p:cNvPr id="65" name="Google Shape;65;p12"/>
          <p:cNvSpPr txBox="1"/>
          <p:nvPr>
            <p:ph idx="2" type="body"/>
          </p:nvPr>
        </p:nvSpPr>
        <p:spPr>
          <a:xfrm>
            <a:off x="4939500" y="724200"/>
            <a:ext cx="3837000" cy="3695100"/>
          </a:xfrm>
          <a:prstGeom prst="rect">
            <a:avLst/>
          </a:prstGeom>
        </p:spPr>
        <p:txBody>
          <a:bodyPr anchorCtr="0" anchor="ctr" bIns="0" lIns="0" spcFirstLastPara="1" rIns="0" wrap="square" tIns="0">
            <a:normAutofit/>
          </a:bodyPr>
          <a:lstStyle>
            <a:lvl1pPr indent="-342900" lvl="0" marL="457200" rtl="0">
              <a:spcBef>
                <a:spcPts val="0"/>
              </a:spcBef>
              <a:spcAft>
                <a:spcPts val="0"/>
              </a:spcAft>
              <a:buClr>
                <a:schemeClr val="dk1"/>
              </a:buClr>
              <a:buSzPts val="1800"/>
              <a:buChar char="•"/>
              <a:defRPr b="0">
                <a:solidFill>
                  <a:schemeClr val="dk1"/>
                </a:solidFill>
              </a:defRPr>
            </a:lvl1pPr>
            <a:lvl2pPr indent="-342900" lvl="1" marL="914400" rtl="0">
              <a:spcBef>
                <a:spcPts val="1600"/>
              </a:spcBef>
              <a:spcAft>
                <a:spcPts val="0"/>
              </a:spcAft>
              <a:buClr>
                <a:schemeClr val="dk1"/>
              </a:buClr>
              <a:buSzPts val="1800"/>
              <a:buChar char="•"/>
              <a:defRPr>
                <a:solidFill>
                  <a:schemeClr val="dk1"/>
                </a:solidFill>
              </a:defRPr>
            </a:lvl2pPr>
            <a:lvl3pPr indent="-342900" lvl="2" marL="1371600" rtl="0">
              <a:spcBef>
                <a:spcPts val="1600"/>
              </a:spcBef>
              <a:spcAft>
                <a:spcPts val="0"/>
              </a:spcAft>
              <a:buClr>
                <a:schemeClr val="dk1"/>
              </a:buClr>
              <a:buSzPts val="1800"/>
              <a:buChar char="•"/>
              <a:defRPr>
                <a:solidFill>
                  <a:schemeClr val="dk1"/>
                </a:solidFill>
              </a:defRPr>
            </a:lvl3pPr>
            <a:lvl4pPr indent="-342900" lvl="3" marL="1828800" rtl="0">
              <a:spcBef>
                <a:spcPts val="1600"/>
              </a:spcBef>
              <a:spcAft>
                <a:spcPts val="0"/>
              </a:spcAft>
              <a:buClr>
                <a:schemeClr val="dk1"/>
              </a:buClr>
              <a:buSzPts val="1800"/>
              <a:buChar char="•"/>
              <a:defRPr>
                <a:solidFill>
                  <a:schemeClr val="dk1"/>
                </a:solidFill>
              </a:defRPr>
            </a:lvl4pPr>
            <a:lvl5pPr indent="-342900" lvl="4" marL="2286000" rtl="0">
              <a:spcBef>
                <a:spcPts val="1600"/>
              </a:spcBef>
              <a:spcAft>
                <a:spcPts val="0"/>
              </a:spcAft>
              <a:buClr>
                <a:schemeClr val="dk1"/>
              </a:buClr>
              <a:buSzPts val="1800"/>
              <a:buChar char="•"/>
              <a:defRPr>
                <a:solidFill>
                  <a:schemeClr val="dk1"/>
                </a:solidFill>
              </a:defRPr>
            </a:lvl5pPr>
            <a:lvl6pPr indent="-342900" lvl="5" marL="2743200" rtl="0">
              <a:spcBef>
                <a:spcPts val="1600"/>
              </a:spcBef>
              <a:spcAft>
                <a:spcPts val="0"/>
              </a:spcAft>
              <a:buClr>
                <a:schemeClr val="dk1"/>
              </a:buClr>
              <a:buSzPts val="1800"/>
              <a:buChar char="•"/>
              <a:defRPr>
                <a:solidFill>
                  <a:schemeClr val="dk1"/>
                </a:solidFill>
              </a:defRPr>
            </a:lvl6pPr>
            <a:lvl7pPr indent="-342900" lvl="6" marL="3200400" rtl="0">
              <a:spcBef>
                <a:spcPts val="1600"/>
              </a:spcBef>
              <a:spcAft>
                <a:spcPts val="0"/>
              </a:spcAft>
              <a:buClr>
                <a:schemeClr val="dk1"/>
              </a:buClr>
              <a:buSzPts val="1800"/>
              <a:buChar char="•"/>
              <a:defRPr>
                <a:solidFill>
                  <a:schemeClr val="dk1"/>
                </a:solidFill>
              </a:defRPr>
            </a:lvl7pPr>
            <a:lvl8pPr indent="-342900" lvl="7" marL="3657600" rtl="0">
              <a:spcBef>
                <a:spcPts val="1600"/>
              </a:spcBef>
              <a:spcAft>
                <a:spcPts val="0"/>
              </a:spcAft>
              <a:buClr>
                <a:schemeClr val="dk1"/>
              </a:buClr>
              <a:buSzPts val="1800"/>
              <a:buChar char="•"/>
              <a:defRPr>
                <a:solidFill>
                  <a:schemeClr val="dk1"/>
                </a:solidFill>
              </a:defRPr>
            </a:lvl8pPr>
            <a:lvl9pPr indent="-342900" lvl="8" marL="4114800" rtl="0">
              <a:spcBef>
                <a:spcPts val="1600"/>
              </a:spcBef>
              <a:spcAft>
                <a:spcPts val="1600"/>
              </a:spcAft>
              <a:buClr>
                <a:schemeClr val="dk1"/>
              </a:buClr>
              <a:buSzPts val="1800"/>
              <a:buChar char="•"/>
              <a:defRPr>
                <a:solidFill>
                  <a:schemeClr val="dk1"/>
                </a:solidFill>
              </a:defRPr>
            </a:lvl9pPr>
          </a:lstStyle>
          <a:p/>
        </p:txBody>
      </p:sp>
      <p:sp>
        <p:nvSpPr>
          <p:cNvPr id="66" name="Google Shape;66;p12"/>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67" name="Google Shape;67;p12"/>
          <p:cNvPicPr preferRelativeResize="0"/>
          <p:nvPr/>
        </p:nvPicPr>
        <p:blipFill>
          <a:blip r:embed="rId2">
            <a:alphaModFix/>
          </a:blip>
          <a:stretch>
            <a:fillRect/>
          </a:stretch>
        </p:blipFill>
        <p:spPr>
          <a:xfrm>
            <a:off x="1795012" y="4564175"/>
            <a:ext cx="986150" cy="2753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8" name="Shape 68"/>
        <p:cNvGrpSpPr/>
        <p:nvPr/>
      </p:nvGrpSpPr>
      <p:grpSpPr>
        <a:xfrm>
          <a:off x="0" y="0"/>
          <a:ext cx="0" cy="0"/>
          <a:chOff x="0" y="0"/>
          <a:chExt cx="0" cy="0"/>
        </a:xfrm>
      </p:grpSpPr>
      <p:sp>
        <p:nvSpPr>
          <p:cNvPr id="69" name="Google Shape;69;p13"/>
          <p:cNvSpPr txBox="1"/>
          <p:nvPr>
            <p:ph idx="1" type="body"/>
          </p:nvPr>
        </p:nvSpPr>
        <p:spPr>
          <a:xfrm>
            <a:off x="435425" y="4399300"/>
            <a:ext cx="5875200" cy="605100"/>
          </a:xfrm>
          <a:prstGeom prst="rect">
            <a:avLst/>
          </a:prstGeom>
        </p:spPr>
        <p:txBody>
          <a:bodyPr anchorCtr="0" anchor="ctr" bIns="0" lIns="0" spcFirstLastPara="1" rIns="0" wrap="square" tIns="0">
            <a:normAutofit/>
          </a:bodyPr>
          <a:lstStyle>
            <a:lvl1pPr indent="-228600" lvl="0" marL="457200" rtl="0">
              <a:lnSpc>
                <a:spcPct val="100000"/>
              </a:lnSpc>
              <a:spcBef>
                <a:spcPts val="0"/>
              </a:spcBef>
              <a:spcAft>
                <a:spcPts val="0"/>
              </a:spcAft>
              <a:buSzPts val="1800"/>
              <a:buNone/>
              <a:defRPr b="0"/>
            </a:lvl1pPr>
          </a:lstStyle>
          <a:p/>
        </p:txBody>
      </p:sp>
      <p:sp>
        <p:nvSpPr>
          <p:cNvPr id="70" name="Google Shape;70;p13"/>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71" name="Google Shape;71;p13"/>
          <p:cNvPicPr preferRelativeResize="0"/>
          <p:nvPr/>
        </p:nvPicPr>
        <p:blipFill>
          <a:blip r:embed="rId2">
            <a:alphaModFix/>
          </a:blip>
          <a:stretch>
            <a:fillRect/>
          </a:stretch>
        </p:blipFill>
        <p:spPr>
          <a:xfrm>
            <a:off x="7792775" y="4564175"/>
            <a:ext cx="986150" cy="2753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72" name="Shape 72"/>
        <p:cNvGrpSpPr/>
        <p:nvPr/>
      </p:nvGrpSpPr>
      <p:grpSpPr>
        <a:xfrm>
          <a:off x="0" y="0"/>
          <a:ext cx="0" cy="0"/>
          <a:chOff x="0" y="0"/>
          <a:chExt cx="0" cy="0"/>
        </a:xfrm>
      </p:grpSpPr>
      <p:sp>
        <p:nvSpPr>
          <p:cNvPr id="73" name="Google Shape;73;p14"/>
          <p:cNvSpPr txBox="1"/>
          <p:nvPr>
            <p:ph hasCustomPrompt="1" type="title"/>
          </p:nvPr>
        </p:nvSpPr>
        <p:spPr>
          <a:xfrm>
            <a:off x="311700" y="966150"/>
            <a:ext cx="8520600" cy="1963500"/>
          </a:xfrm>
          <a:prstGeom prst="rect">
            <a:avLst/>
          </a:prstGeom>
        </p:spPr>
        <p:txBody>
          <a:bodyPr anchorCtr="0" anchor="b" bIns="0" lIns="0" spcFirstLastPara="1" rIns="0" wrap="square" tIns="0">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74" name="Google Shape;74;p14"/>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75" name="Google Shape;75;p14"/>
          <p:cNvPicPr preferRelativeResize="0"/>
          <p:nvPr/>
        </p:nvPicPr>
        <p:blipFill>
          <a:blip r:embed="rId2">
            <a:alphaModFix/>
          </a:blip>
          <a:stretch>
            <a:fillRect/>
          </a:stretch>
        </p:blipFill>
        <p:spPr>
          <a:xfrm>
            <a:off x="7792775" y="4564175"/>
            <a:ext cx="986150" cy="275350"/>
          </a:xfrm>
          <a:prstGeom prst="rect">
            <a:avLst/>
          </a:prstGeom>
          <a:noFill/>
          <a:ln>
            <a:noFill/>
          </a:ln>
        </p:spPr>
      </p:pic>
      <p:pic>
        <p:nvPicPr>
          <p:cNvPr id="76" name="Google Shape;76;p14"/>
          <p:cNvPicPr preferRelativeResize="0"/>
          <p:nvPr/>
        </p:nvPicPr>
        <p:blipFill>
          <a:blip r:embed="rId3">
            <a:alphaModFix/>
          </a:blip>
          <a:stretch>
            <a:fillRect/>
          </a:stretch>
        </p:blipFill>
        <p:spPr>
          <a:xfrm>
            <a:off x="0" y="0"/>
            <a:ext cx="89600" cy="5143500"/>
          </a:xfrm>
          <a:prstGeom prst="rect">
            <a:avLst/>
          </a:prstGeom>
          <a:noFill/>
          <a:ln>
            <a:noFill/>
          </a:ln>
        </p:spPr>
      </p:pic>
      <p:sp>
        <p:nvSpPr>
          <p:cNvPr id="77" name="Google Shape;77;p14"/>
          <p:cNvSpPr txBox="1"/>
          <p:nvPr>
            <p:ph idx="1" type="body"/>
          </p:nvPr>
        </p:nvSpPr>
        <p:spPr>
          <a:xfrm>
            <a:off x="1502850" y="2929650"/>
            <a:ext cx="6138300" cy="1554000"/>
          </a:xfrm>
          <a:prstGeom prst="rect">
            <a:avLst/>
          </a:prstGeom>
        </p:spPr>
        <p:txBody>
          <a:bodyPr anchorCtr="0" anchor="t" bIns="0" lIns="0" spcFirstLastPara="1" rIns="0" wrap="square" tIns="0">
            <a:normAutofit/>
          </a:bodyPr>
          <a:lstStyle>
            <a:lvl1pPr indent="-342900" lvl="0" marL="457200" rtl="0" algn="ctr">
              <a:spcBef>
                <a:spcPts val="0"/>
              </a:spcBef>
              <a:spcAft>
                <a:spcPts val="0"/>
              </a:spcAft>
              <a:buClr>
                <a:srgbClr val="575251"/>
              </a:buClr>
              <a:buSzPts val="1800"/>
              <a:buChar char="•"/>
              <a:defRPr b="0"/>
            </a:lvl1pPr>
            <a:lvl2pPr indent="-304800" lvl="1" marL="914400" rtl="0" algn="ctr">
              <a:spcBef>
                <a:spcPts val="1600"/>
              </a:spcBef>
              <a:spcAft>
                <a:spcPts val="0"/>
              </a:spcAft>
              <a:buSzPts val="1200"/>
              <a:buChar char="•"/>
              <a:defRPr sz="1200"/>
            </a:lvl2pPr>
            <a:lvl3pPr indent="-304800" lvl="2" marL="1371600" rtl="0" algn="ctr">
              <a:spcBef>
                <a:spcPts val="1600"/>
              </a:spcBef>
              <a:spcAft>
                <a:spcPts val="0"/>
              </a:spcAft>
              <a:buSzPts val="1200"/>
              <a:buChar char="•"/>
              <a:defRPr sz="1200"/>
            </a:lvl3pPr>
            <a:lvl4pPr indent="-304800" lvl="3" marL="1828800" rtl="0" algn="ctr">
              <a:spcBef>
                <a:spcPts val="1600"/>
              </a:spcBef>
              <a:spcAft>
                <a:spcPts val="0"/>
              </a:spcAft>
              <a:buSzPts val="1200"/>
              <a:buChar char="•"/>
              <a:defRPr sz="1200"/>
            </a:lvl4pPr>
            <a:lvl5pPr indent="-304800" lvl="4" marL="2286000" rtl="0" algn="ctr">
              <a:spcBef>
                <a:spcPts val="1600"/>
              </a:spcBef>
              <a:spcAft>
                <a:spcPts val="0"/>
              </a:spcAft>
              <a:buSzPts val="1200"/>
              <a:buChar char="•"/>
              <a:defRPr sz="1200"/>
            </a:lvl5pPr>
            <a:lvl6pPr indent="-304800" lvl="5" marL="2743200" rtl="0" algn="ctr">
              <a:spcBef>
                <a:spcPts val="1600"/>
              </a:spcBef>
              <a:spcAft>
                <a:spcPts val="0"/>
              </a:spcAft>
              <a:buSzPts val="1200"/>
              <a:buChar char="•"/>
              <a:defRPr sz="1200"/>
            </a:lvl6pPr>
            <a:lvl7pPr indent="-304800" lvl="6" marL="3200400" rtl="0" algn="ctr">
              <a:spcBef>
                <a:spcPts val="1600"/>
              </a:spcBef>
              <a:spcAft>
                <a:spcPts val="0"/>
              </a:spcAft>
              <a:buSzPts val="1200"/>
              <a:buChar char="•"/>
              <a:defRPr sz="1200"/>
            </a:lvl7pPr>
            <a:lvl8pPr indent="-304800" lvl="7" marL="3657600" rtl="0" algn="ctr">
              <a:spcBef>
                <a:spcPts val="1600"/>
              </a:spcBef>
              <a:spcAft>
                <a:spcPts val="0"/>
              </a:spcAft>
              <a:buSzPts val="1200"/>
              <a:buChar char="•"/>
              <a:defRPr sz="1200"/>
            </a:lvl8pPr>
            <a:lvl9pPr indent="-304800" lvl="8" marL="4114800" rtl="0" algn="ctr">
              <a:spcBef>
                <a:spcPts val="1600"/>
              </a:spcBef>
              <a:spcAft>
                <a:spcPts val="1600"/>
              </a:spcAft>
              <a:buSzPts val="1200"/>
              <a:buChar char="•"/>
              <a:defRPr sz="12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 name="Shape 78"/>
        <p:cNvGrpSpPr/>
        <p:nvPr/>
      </p:nvGrpSpPr>
      <p:grpSpPr>
        <a:xfrm>
          <a:off x="0" y="0"/>
          <a:ext cx="0" cy="0"/>
          <a:chOff x="0" y="0"/>
          <a:chExt cx="0" cy="0"/>
        </a:xfrm>
      </p:grpSpPr>
      <p:sp>
        <p:nvSpPr>
          <p:cNvPr id="79" name="Google Shape;79;p15"/>
          <p:cNvSpPr txBox="1"/>
          <p:nvPr>
            <p:ph idx="12" type="sldNum"/>
          </p:nvPr>
        </p:nvSpPr>
        <p:spPr>
          <a:xfrm>
            <a:off x="1330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80" name="Google Shape;80;p15"/>
          <p:cNvPicPr preferRelativeResize="0"/>
          <p:nvPr/>
        </p:nvPicPr>
        <p:blipFill>
          <a:blip r:embed="rId2">
            <a:alphaModFix/>
          </a:blip>
          <a:stretch>
            <a:fillRect/>
          </a:stretch>
        </p:blipFill>
        <p:spPr>
          <a:xfrm>
            <a:off x="7792775" y="4564175"/>
            <a:ext cx="986150" cy="27535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_1">
    <p:bg>
      <p:bgPr>
        <a:solidFill>
          <a:srgbClr val="575251"/>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a:blip r:embed="rId2">
            <a:alphaModFix/>
          </a:blip>
          <a:stretch>
            <a:fillRect/>
          </a:stretch>
        </p:blipFill>
        <p:spPr>
          <a:xfrm>
            <a:off x="7792775" y="4556518"/>
            <a:ext cx="986150" cy="29065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82750" y="445025"/>
            <a:ext cx="8349600" cy="572700"/>
          </a:xfrm>
          <a:prstGeom prst="rect">
            <a:avLst/>
          </a:prstGeom>
          <a:noFill/>
          <a:ln>
            <a:noFill/>
          </a:ln>
        </p:spPr>
        <p:txBody>
          <a:bodyPr anchorCtr="0" anchor="b" bIns="0" lIns="0" spcFirstLastPara="1" rIns="0" wrap="square" tIns="0">
            <a:normAutofit/>
          </a:bodyPr>
          <a:lstStyle>
            <a:lvl1pPr lvl="0"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1pPr>
            <a:lvl2pPr lvl="1"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2pPr>
            <a:lvl3pPr lvl="2"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3pPr>
            <a:lvl4pPr lvl="3"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4pPr>
            <a:lvl5pPr lvl="4"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5pPr>
            <a:lvl6pPr lvl="5"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6pPr>
            <a:lvl7pPr lvl="6"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7pPr>
            <a:lvl8pPr lvl="7"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8pPr>
            <a:lvl9pPr lvl="8" rtl="0">
              <a:lnSpc>
                <a:spcPct val="75000"/>
              </a:lnSpc>
              <a:spcBef>
                <a:spcPts val="0"/>
              </a:spcBef>
              <a:spcAft>
                <a:spcPts val="0"/>
              </a:spcAft>
              <a:buClr>
                <a:srgbClr val="575251"/>
              </a:buClr>
              <a:buSzPts val="3600"/>
              <a:buFont typeface="Proxima Nova Extrabold"/>
              <a:buNone/>
              <a:defRPr sz="3600">
                <a:solidFill>
                  <a:srgbClr val="575251"/>
                </a:solidFill>
                <a:latin typeface="Proxima Nova Extrabold"/>
                <a:ea typeface="Proxima Nova Extrabold"/>
                <a:cs typeface="Proxima Nova Extrabold"/>
                <a:sym typeface="Proxima Nova Extrabo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0" lIns="0" spcFirstLastPara="1" rIns="0" wrap="square" tIns="0">
            <a:normAutofit/>
          </a:bodyPr>
          <a:lstStyle>
            <a:lvl1pPr indent="-342900" lvl="0" marL="457200" rtl="0">
              <a:lnSpc>
                <a:spcPct val="100000"/>
              </a:lnSpc>
              <a:spcBef>
                <a:spcPts val="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1pPr>
            <a:lvl2pPr indent="-342900" lvl="1" marL="9144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2pPr>
            <a:lvl3pPr indent="-342900" lvl="2" marL="13716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3pPr>
            <a:lvl4pPr indent="-342900" lvl="3" marL="18288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4pPr>
            <a:lvl5pPr indent="-342900" lvl="4" marL="22860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5pPr>
            <a:lvl6pPr indent="-342900" lvl="5" marL="27432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6pPr>
            <a:lvl7pPr indent="-342900" lvl="6" marL="32004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7pPr>
            <a:lvl8pPr indent="-342900" lvl="7" marL="3657600" rtl="0">
              <a:lnSpc>
                <a:spcPct val="100000"/>
              </a:lnSpc>
              <a:spcBef>
                <a:spcPts val="1600"/>
              </a:spcBef>
              <a:spcAft>
                <a:spcPts val="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8pPr>
            <a:lvl9pPr indent="-342900" lvl="8" marL="4114800" rtl="0">
              <a:lnSpc>
                <a:spcPct val="100000"/>
              </a:lnSpc>
              <a:spcBef>
                <a:spcPts val="1600"/>
              </a:spcBef>
              <a:spcAft>
                <a:spcPts val="1600"/>
              </a:spcAft>
              <a:buClr>
                <a:srgbClr val="575251"/>
              </a:buClr>
              <a:buSzPts val="1800"/>
              <a:buFont typeface="Source Sans Pro"/>
              <a:buChar char="•"/>
              <a:defRPr sz="1800">
                <a:solidFill>
                  <a:srgbClr val="575251"/>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133058" y="4663217"/>
            <a:ext cx="548700" cy="393600"/>
          </a:xfrm>
          <a:prstGeom prst="rect">
            <a:avLst/>
          </a:prstGeom>
          <a:noFill/>
          <a:ln>
            <a:noFill/>
          </a:ln>
        </p:spPr>
        <p:txBody>
          <a:bodyPr anchorCtr="0" anchor="ctr" bIns="91425" lIns="91425" spcFirstLastPara="1" rIns="91425" wrap="square" tIns="91425">
            <a:noAutofit/>
          </a:bodyPr>
          <a:lstStyle>
            <a:lvl1pPr lvl="0" rtl="0">
              <a:buNone/>
              <a:defRPr sz="800">
                <a:solidFill>
                  <a:srgbClr val="EBEBEB"/>
                </a:solidFill>
              </a:defRPr>
            </a:lvl1pPr>
            <a:lvl2pPr lvl="1" rtl="0">
              <a:buNone/>
              <a:defRPr sz="800">
                <a:solidFill>
                  <a:srgbClr val="EBEBEB"/>
                </a:solidFill>
              </a:defRPr>
            </a:lvl2pPr>
            <a:lvl3pPr lvl="2" rtl="0">
              <a:buNone/>
              <a:defRPr sz="800">
                <a:solidFill>
                  <a:srgbClr val="EBEBEB"/>
                </a:solidFill>
              </a:defRPr>
            </a:lvl3pPr>
            <a:lvl4pPr lvl="3" rtl="0">
              <a:buNone/>
              <a:defRPr sz="800">
                <a:solidFill>
                  <a:srgbClr val="EBEBEB"/>
                </a:solidFill>
              </a:defRPr>
            </a:lvl4pPr>
            <a:lvl5pPr lvl="4" rtl="0">
              <a:buNone/>
              <a:defRPr sz="800">
                <a:solidFill>
                  <a:srgbClr val="EBEBEB"/>
                </a:solidFill>
              </a:defRPr>
            </a:lvl5pPr>
            <a:lvl6pPr lvl="5" rtl="0">
              <a:buNone/>
              <a:defRPr sz="800">
                <a:solidFill>
                  <a:srgbClr val="EBEBEB"/>
                </a:solidFill>
              </a:defRPr>
            </a:lvl6pPr>
            <a:lvl7pPr lvl="6" rtl="0">
              <a:buNone/>
              <a:defRPr sz="800">
                <a:solidFill>
                  <a:srgbClr val="EBEBEB"/>
                </a:solidFill>
              </a:defRPr>
            </a:lvl7pPr>
            <a:lvl8pPr lvl="7" rtl="0">
              <a:buNone/>
              <a:defRPr sz="800">
                <a:solidFill>
                  <a:srgbClr val="EBEBEB"/>
                </a:solidFill>
              </a:defRPr>
            </a:lvl8pPr>
            <a:lvl9pPr lvl="8" rtl="0">
              <a:buNone/>
              <a:defRPr sz="800">
                <a:solidFill>
                  <a:srgbClr val="EBEBEB"/>
                </a:solidFill>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hyperlink" Target="https://en.wikipedia.org/wiki/Controlled_vocabular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en.wikipedia.org/wiki/Zipf%27s_la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hyperlink" Target="https://en.wikipedia.org/wiki/Tf%E2%80%93i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1159500" y="905975"/>
            <a:ext cx="6825000" cy="1362900"/>
          </a:xfrm>
          <a:prstGeom prst="rect">
            <a:avLst/>
          </a:prstGeom>
        </p:spPr>
        <p:txBody>
          <a:bodyPr anchorCtr="0" anchor="b" bIns="0" lIns="0" spcFirstLastPara="1" rIns="0" wrap="square" tIns="0">
            <a:normAutofit/>
          </a:bodyPr>
          <a:lstStyle/>
          <a:p>
            <a:pPr indent="0" lvl="0" marL="0" rtl="0" algn="ctr">
              <a:spcBef>
                <a:spcPts val="0"/>
              </a:spcBef>
              <a:spcAft>
                <a:spcPts val="0"/>
              </a:spcAft>
              <a:buNone/>
            </a:pPr>
            <a:r>
              <a:rPr lang="en" sz="4000"/>
              <a:t>Automatically Learning Topical Content</a:t>
            </a:r>
            <a:endParaRPr sz="4000"/>
          </a:p>
        </p:txBody>
      </p:sp>
      <p:sp>
        <p:nvSpPr>
          <p:cNvPr id="88" name="Google Shape;88;p17"/>
          <p:cNvSpPr txBox="1"/>
          <p:nvPr>
            <p:ph idx="1" type="subTitle"/>
          </p:nvPr>
        </p:nvSpPr>
        <p:spPr>
          <a:xfrm>
            <a:off x="1131300" y="2650025"/>
            <a:ext cx="6881400" cy="1238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 sz="2400"/>
              <a:t>Sean Boisen</a:t>
            </a:r>
            <a:endParaRPr sz="2400"/>
          </a:p>
          <a:p>
            <a:pPr indent="0" lvl="0" marL="0" rtl="0" algn="ctr">
              <a:spcBef>
                <a:spcPts val="0"/>
              </a:spcBef>
              <a:spcAft>
                <a:spcPts val="0"/>
              </a:spcAft>
              <a:buNone/>
            </a:pPr>
            <a:r>
              <a:rPr lang="en" sz="2400"/>
              <a:t>Senior Information Architect, </a:t>
            </a:r>
            <a:endParaRPr sz="2400"/>
          </a:p>
          <a:p>
            <a:pPr indent="0" lvl="0" marL="0" rtl="0" algn="ctr">
              <a:spcBef>
                <a:spcPts val="0"/>
              </a:spcBef>
              <a:spcAft>
                <a:spcPts val="0"/>
              </a:spcAft>
              <a:buNone/>
            </a:pPr>
            <a:r>
              <a:rPr lang="en" sz="2400"/>
              <a:t>Director of Content Innovation</a:t>
            </a:r>
            <a:endParaRPr sz="2400"/>
          </a:p>
          <a:p>
            <a:pPr indent="0" lvl="0" marL="0" rtl="0" algn="ctr">
              <a:spcBef>
                <a:spcPts val="0"/>
              </a:spcBef>
              <a:spcAft>
                <a:spcPts val="0"/>
              </a:spcAft>
              <a:buNone/>
            </a:pPr>
            <a:r>
              <a:t/>
            </a:r>
            <a:endParaRPr sz="2400"/>
          </a:p>
          <a:p>
            <a:pPr indent="0" lvl="0" marL="0" rtl="0" algn="ctr">
              <a:spcBef>
                <a:spcPts val="0"/>
              </a:spcBef>
              <a:spcAft>
                <a:spcPts val="0"/>
              </a:spcAft>
              <a:buNone/>
            </a:pPr>
            <a:r>
              <a:rPr lang="en" sz="2400"/>
              <a:t>WWU Tech Talk</a:t>
            </a:r>
            <a:endParaRPr sz="2400"/>
          </a:p>
          <a:p>
            <a:pPr indent="0" lvl="0" marL="0" rtl="0" algn="ctr">
              <a:spcBef>
                <a:spcPts val="0"/>
              </a:spcBef>
              <a:spcAft>
                <a:spcPts val="0"/>
              </a:spcAft>
              <a:buNone/>
            </a:pPr>
            <a:r>
              <a:rPr lang="en" sz="2400"/>
              <a:t>May 6, 2021</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Content Innovation at Faithlife</a:t>
            </a:r>
            <a:endParaRPr/>
          </a:p>
        </p:txBody>
      </p:sp>
      <p:sp>
        <p:nvSpPr>
          <p:cNvPr id="94" name="Google Shape;94;p18"/>
          <p:cNvSpPr txBox="1"/>
          <p:nvPr/>
        </p:nvSpPr>
        <p:spPr>
          <a:xfrm>
            <a:off x="2136600" y="4399875"/>
            <a:ext cx="4870800" cy="399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i="1" lang="en">
                <a:latin typeface="Proxima Nova"/>
                <a:ea typeface="Proxima Nova"/>
                <a:cs typeface="Proxima Nova"/>
                <a:sym typeface="Proxima Nova"/>
              </a:rPr>
              <a:t>The best way to predict the future is to invent it—Alan Kay</a:t>
            </a:r>
            <a:endParaRPr i="1">
              <a:latin typeface="Proxima Nova"/>
              <a:ea typeface="Proxima Nova"/>
              <a:cs typeface="Proxima Nova"/>
              <a:sym typeface="Proxima Nova"/>
            </a:endParaRPr>
          </a:p>
        </p:txBody>
      </p:sp>
      <p:sp>
        <p:nvSpPr>
          <p:cNvPr id="95" name="Google Shape;95;p18"/>
          <p:cNvSpPr txBox="1"/>
          <p:nvPr/>
        </p:nvSpPr>
        <p:spPr>
          <a:xfrm>
            <a:off x="437425" y="1150625"/>
            <a:ext cx="4806600" cy="3020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 sz="2800">
                <a:solidFill>
                  <a:srgbClr val="666666"/>
                </a:solidFill>
                <a:latin typeface="Proxima Nova"/>
                <a:ea typeface="Proxima Nova"/>
                <a:cs typeface="Proxima Nova"/>
                <a:sym typeface="Proxima Nova"/>
              </a:rPr>
              <a:t>CI is about </a:t>
            </a:r>
            <a:r>
              <a:rPr i="1" lang="en" sz="2800">
                <a:solidFill>
                  <a:srgbClr val="666666"/>
                </a:solidFill>
                <a:latin typeface="Proxima Nova"/>
                <a:ea typeface="Proxima Nova"/>
                <a:cs typeface="Proxima Nova"/>
                <a:sym typeface="Proxima Nova"/>
              </a:rPr>
              <a:t>data</a:t>
            </a:r>
            <a:endParaRPr i="1" sz="2800">
              <a:solidFill>
                <a:srgbClr val="666666"/>
              </a:solidFill>
              <a:latin typeface="Proxima Nova"/>
              <a:ea typeface="Proxima Nova"/>
              <a:cs typeface="Proxima Nova"/>
              <a:sym typeface="Proxima Nova"/>
            </a:endParaRPr>
          </a:p>
          <a:p>
            <a:pPr indent="-457200" lvl="1" marL="514350" rtl="0" algn="l">
              <a:lnSpc>
                <a:spcPct val="100000"/>
              </a:lnSpc>
              <a:spcBef>
                <a:spcPts val="500"/>
              </a:spcBef>
              <a:spcAft>
                <a:spcPts val="0"/>
              </a:spcAft>
              <a:buClr>
                <a:srgbClr val="60BA3A"/>
              </a:buClr>
              <a:buSzPts val="2400"/>
              <a:buFont typeface="Proxima Nova"/>
              <a:buChar char="•"/>
            </a:pPr>
            <a:r>
              <a:rPr lang="en" sz="2400">
                <a:solidFill>
                  <a:srgbClr val="7B7B7B"/>
                </a:solidFill>
                <a:latin typeface="Proxima Nova"/>
                <a:ea typeface="Proxima Nova"/>
                <a:cs typeface="Proxima Nova"/>
                <a:sym typeface="Proxima Nova"/>
              </a:rPr>
              <a:t>Linguistic</a:t>
            </a:r>
            <a:r>
              <a:rPr lang="en" sz="2400">
                <a:solidFill>
                  <a:srgbClr val="7B7B7B"/>
                </a:solidFill>
                <a:latin typeface="Proxima Nova"/>
                <a:ea typeface="Proxima Nova"/>
                <a:cs typeface="Proxima Nova"/>
                <a:sym typeface="Proxima Nova"/>
              </a:rPr>
              <a:t> annotation</a:t>
            </a:r>
            <a:endParaRPr sz="2400">
              <a:solidFill>
                <a:srgbClr val="7B7B7B"/>
              </a:solidFill>
              <a:latin typeface="Proxima Nova"/>
              <a:ea typeface="Proxima Nova"/>
              <a:cs typeface="Proxima Nova"/>
              <a:sym typeface="Proxima Nova"/>
            </a:endParaRPr>
          </a:p>
          <a:p>
            <a:pPr indent="-457200" lvl="1" marL="514350" rtl="0" algn="l">
              <a:lnSpc>
                <a:spcPct val="100000"/>
              </a:lnSpc>
              <a:spcBef>
                <a:spcPts val="500"/>
              </a:spcBef>
              <a:spcAft>
                <a:spcPts val="0"/>
              </a:spcAft>
              <a:buClr>
                <a:srgbClr val="60BA3A"/>
              </a:buClr>
              <a:buSzPts val="2400"/>
              <a:buFont typeface="Proxima Nova"/>
              <a:buChar char="•"/>
            </a:pPr>
            <a:r>
              <a:rPr lang="en" sz="2400">
                <a:solidFill>
                  <a:srgbClr val="7B7B7B"/>
                </a:solidFill>
                <a:latin typeface="Proxima Nova"/>
                <a:ea typeface="Proxima Nova"/>
                <a:cs typeface="Proxima Nova"/>
                <a:sym typeface="Proxima Nova"/>
              </a:rPr>
              <a:t>Knowledge </a:t>
            </a:r>
            <a:r>
              <a:rPr lang="en" sz="2400">
                <a:solidFill>
                  <a:srgbClr val="7B7B7B"/>
                </a:solidFill>
                <a:latin typeface="Proxima Nova"/>
                <a:ea typeface="Proxima Nova"/>
                <a:cs typeface="Proxima Nova"/>
                <a:sym typeface="Proxima Nova"/>
              </a:rPr>
              <a:t>management</a:t>
            </a:r>
            <a:endParaRPr sz="2400">
              <a:solidFill>
                <a:srgbClr val="7B7B7B"/>
              </a:solidFill>
              <a:latin typeface="Proxima Nova"/>
              <a:ea typeface="Proxima Nova"/>
              <a:cs typeface="Proxima Nova"/>
              <a:sym typeface="Proxima Nova"/>
            </a:endParaRPr>
          </a:p>
          <a:p>
            <a:pPr indent="-457200" lvl="1" marL="514350" rtl="0" algn="l">
              <a:lnSpc>
                <a:spcPct val="100000"/>
              </a:lnSpc>
              <a:spcBef>
                <a:spcPts val="500"/>
              </a:spcBef>
              <a:spcAft>
                <a:spcPts val="0"/>
              </a:spcAft>
              <a:buClr>
                <a:srgbClr val="60BA3A"/>
              </a:buClr>
              <a:buSzPts val="2400"/>
              <a:buFont typeface="Proxima Nova"/>
              <a:buChar char="•"/>
            </a:pPr>
            <a:r>
              <a:rPr lang="en" sz="2400">
                <a:solidFill>
                  <a:srgbClr val="7B7B7B"/>
                </a:solidFill>
                <a:latin typeface="Proxima Nova"/>
                <a:ea typeface="Proxima Nova"/>
                <a:cs typeface="Proxima Nova"/>
                <a:sym typeface="Proxima Nova"/>
              </a:rPr>
              <a:t>D</a:t>
            </a:r>
            <a:r>
              <a:rPr lang="en" sz="2400">
                <a:solidFill>
                  <a:srgbClr val="7B7B7B"/>
                </a:solidFill>
                <a:latin typeface="Proxima Nova"/>
                <a:ea typeface="Proxima Nova"/>
                <a:cs typeface="Proxima Nova"/>
                <a:sym typeface="Proxima Nova"/>
              </a:rPr>
              <a:t>ata management</a:t>
            </a:r>
            <a:endParaRPr sz="2400">
              <a:solidFill>
                <a:srgbClr val="7B7B7B"/>
              </a:solidFill>
              <a:latin typeface="Proxima Nova"/>
              <a:ea typeface="Proxima Nova"/>
              <a:cs typeface="Proxima Nova"/>
              <a:sym typeface="Proxima Nova"/>
            </a:endParaRPr>
          </a:p>
          <a:p>
            <a:pPr indent="-457200" lvl="1" marL="514350" rtl="0" algn="l">
              <a:lnSpc>
                <a:spcPct val="100000"/>
              </a:lnSpc>
              <a:spcBef>
                <a:spcPts val="500"/>
              </a:spcBef>
              <a:spcAft>
                <a:spcPts val="0"/>
              </a:spcAft>
              <a:buClr>
                <a:srgbClr val="60BA3A"/>
              </a:buClr>
              <a:buSzPts val="2400"/>
              <a:buChar char="•"/>
            </a:pPr>
            <a:r>
              <a:rPr lang="en" sz="2400">
                <a:solidFill>
                  <a:srgbClr val="7B7B7B"/>
                </a:solidFill>
                <a:latin typeface="Proxima Nova"/>
                <a:ea typeface="Proxima Nova"/>
                <a:cs typeface="Proxima Nova"/>
                <a:sym typeface="Proxima Nova"/>
              </a:rPr>
              <a:t>Media, Atlas, more</a:t>
            </a:r>
            <a:endParaRPr sz="2400">
              <a:solidFill>
                <a:srgbClr val="7B7B7B"/>
              </a:solidFill>
              <a:latin typeface="Proxima Nova"/>
              <a:ea typeface="Proxima Nova"/>
              <a:cs typeface="Proxima Nova"/>
              <a:sym typeface="Proxima Nova"/>
            </a:endParaRPr>
          </a:p>
          <a:p>
            <a:pPr indent="0" lvl="0" marL="0" rtl="0" algn="l">
              <a:lnSpc>
                <a:spcPct val="100000"/>
              </a:lnSpc>
              <a:spcBef>
                <a:spcPts val="500"/>
              </a:spcBef>
              <a:spcAft>
                <a:spcPts val="0"/>
              </a:spcAft>
              <a:buNone/>
            </a:pPr>
            <a:r>
              <a:rPr lang="en" sz="2800">
                <a:solidFill>
                  <a:srgbClr val="666666"/>
                </a:solidFill>
                <a:latin typeface="Proxima Nova"/>
                <a:ea typeface="Proxima Nova"/>
                <a:cs typeface="Proxima Nova"/>
                <a:sym typeface="Proxima Nova"/>
              </a:rPr>
              <a:t>Smarter, faster, cheaper ...</a:t>
            </a:r>
            <a:endParaRPr sz="2800">
              <a:solidFill>
                <a:srgbClr val="666666"/>
              </a:solidFill>
              <a:latin typeface="Proxima Nova"/>
              <a:ea typeface="Proxima Nova"/>
              <a:cs typeface="Proxima Nova"/>
              <a:sym typeface="Proxima Nova"/>
            </a:endParaRPr>
          </a:p>
        </p:txBody>
      </p:sp>
      <p:pic>
        <p:nvPicPr>
          <p:cNvPr id="96" name="Google Shape;96;p18"/>
          <p:cNvPicPr preferRelativeResize="0"/>
          <p:nvPr/>
        </p:nvPicPr>
        <p:blipFill>
          <a:blip r:embed="rId3">
            <a:alphaModFix/>
          </a:blip>
          <a:stretch>
            <a:fillRect/>
          </a:stretch>
        </p:blipFill>
        <p:spPr>
          <a:xfrm>
            <a:off x="5720299" y="1132313"/>
            <a:ext cx="2551775" cy="2677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Outline</a:t>
            </a:r>
            <a:endParaRPr/>
          </a:p>
        </p:txBody>
      </p:sp>
      <p:sp>
        <p:nvSpPr>
          <p:cNvPr id="102" name="Google Shape;102;p19"/>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Describe the Logos Controlled Vocabulary (LCV) and corpus</a:t>
            </a:r>
            <a:endParaRPr sz="2800">
              <a:solidFill>
                <a:srgbClr val="666666"/>
              </a:solidFill>
              <a:latin typeface="Proxima Nova"/>
              <a:ea typeface="Proxima Nova"/>
              <a:cs typeface="Proxima Nova"/>
              <a:sym typeface="Proxima Nova"/>
            </a:endParaRPr>
          </a:p>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Topical content use cases</a:t>
            </a:r>
            <a:endParaRPr sz="2800">
              <a:solidFill>
                <a:srgbClr val="666666"/>
              </a:solidFill>
              <a:latin typeface="Proxima Nova"/>
              <a:ea typeface="Proxima Nova"/>
              <a:cs typeface="Proxima Nova"/>
              <a:sym typeface="Proxima Nova"/>
            </a:endParaRPr>
          </a:p>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Technical challenges</a:t>
            </a:r>
            <a:endParaRPr sz="2800">
              <a:solidFill>
                <a:srgbClr val="666666"/>
              </a:solidFill>
              <a:latin typeface="Proxima Nova"/>
              <a:ea typeface="Proxima Nova"/>
              <a:cs typeface="Proxima Nova"/>
              <a:sym typeface="Proxima Nova"/>
            </a:endParaRPr>
          </a:p>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Automatic discovery of topical connections</a:t>
            </a:r>
            <a:endParaRPr sz="2800">
              <a:solidFill>
                <a:srgbClr val="666666"/>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0"/>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The Logos Controlled Vocabulary (LCV)</a:t>
            </a:r>
            <a:endParaRPr/>
          </a:p>
        </p:txBody>
      </p:sp>
      <p:sp>
        <p:nvSpPr>
          <p:cNvPr id="108" name="Google Shape;108;p20"/>
          <p:cNvSpPr txBox="1"/>
          <p:nvPr>
            <p:ph idx="1" type="body"/>
          </p:nvPr>
        </p:nvSpPr>
        <p:spPr>
          <a:xfrm>
            <a:off x="437425" y="1152475"/>
            <a:ext cx="3874200" cy="3179700"/>
          </a:xfrm>
          <a:prstGeom prst="rect">
            <a:avLst/>
          </a:prstGeom>
        </p:spPr>
        <p:txBody>
          <a:bodyPr anchorCtr="0" anchor="t" bIns="0" lIns="0" spcFirstLastPara="1" rIns="0" wrap="square" tIns="0">
            <a:normAutofit lnSpcReduction="10000"/>
          </a:bodyPr>
          <a:lstStyle/>
          <a:p>
            <a:pPr indent="0" lvl="0" marL="0" marR="0" rtl="0" algn="l">
              <a:lnSpc>
                <a:spcPct val="100000"/>
              </a:lnSpc>
              <a:spcBef>
                <a:spcPts val="0"/>
              </a:spcBef>
              <a:spcAft>
                <a:spcPts val="0"/>
              </a:spcAft>
              <a:buNone/>
            </a:pPr>
            <a:r>
              <a:rPr lang="en" sz="2400">
                <a:solidFill>
                  <a:srgbClr val="666666"/>
                </a:solidFill>
                <a:latin typeface="Proxima Nova"/>
                <a:ea typeface="Proxima Nova"/>
                <a:cs typeface="Proxima Nova"/>
                <a:sym typeface="Proxima Nova"/>
              </a:rPr>
              <a:t>35k </a:t>
            </a:r>
            <a:r>
              <a:rPr i="1" lang="en" sz="2400">
                <a:solidFill>
                  <a:srgbClr val="666666"/>
                </a:solidFill>
                <a:latin typeface="Proxima Nova"/>
                <a:ea typeface="Proxima Nova"/>
                <a:cs typeface="Proxima Nova"/>
                <a:sym typeface="Proxima Nova"/>
              </a:rPr>
              <a:t>concepts</a:t>
            </a:r>
            <a:r>
              <a:rPr lang="en" sz="2400">
                <a:solidFill>
                  <a:srgbClr val="666666"/>
                </a:solidFill>
                <a:latin typeface="Proxima Nova"/>
                <a:ea typeface="Proxima Nova"/>
                <a:cs typeface="Proxima Nova"/>
                <a:sym typeface="Proxima Nova"/>
              </a:rPr>
              <a:t> from the domain of biblical studies.</a:t>
            </a:r>
            <a:endParaRPr sz="2400">
              <a:solidFill>
                <a:srgbClr val="666666"/>
              </a:solidFill>
              <a:latin typeface="Proxima Nova"/>
              <a:ea typeface="Proxima Nova"/>
              <a:cs typeface="Proxima Nova"/>
              <a:sym typeface="Proxima Nova"/>
            </a:endParaRPr>
          </a:p>
          <a:p>
            <a:pPr indent="-381000" lvl="0" marL="4572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Publisher content </a:t>
            </a:r>
            <a:r>
              <a:rPr lang="en" sz="2400">
                <a:solidFill>
                  <a:srgbClr val="666666"/>
                </a:solidFill>
                <a:latin typeface="Proxima Nova"/>
                <a:ea typeface="Proxima Nova"/>
                <a:cs typeface="Proxima Nova"/>
                <a:sym typeface="Proxima Nova"/>
              </a:rPr>
              <a:t>issues</a:t>
            </a:r>
            <a:endParaRPr sz="2400">
              <a:solidFill>
                <a:srgbClr val="666666"/>
              </a:solidFill>
              <a:latin typeface="Proxima Nova"/>
              <a:ea typeface="Proxima Nova"/>
              <a:cs typeface="Proxima Nova"/>
              <a:sym typeface="Proxima Nova"/>
            </a:endParaRPr>
          </a:p>
          <a:p>
            <a:pPr indent="-381000" lvl="1" marL="9144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Ambiguity</a:t>
            </a:r>
            <a:endParaRPr sz="2400">
              <a:solidFill>
                <a:srgbClr val="666666"/>
              </a:solidFill>
              <a:latin typeface="Proxima Nova"/>
              <a:ea typeface="Proxima Nova"/>
              <a:cs typeface="Proxima Nova"/>
              <a:sym typeface="Proxima Nova"/>
            </a:endParaRPr>
          </a:p>
          <a:p>
            <a:pPr indent="-381000" lvl="1" marL="9144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Homographs</a:t>
            </a:r>
            <a:endParaRPr sz="2400">
              <a:solidFill>
                <a:srgbClr val="666666"/>
              </a:solidFill>
              <a:latin typeface="Proxima Nova"/>
              <a:ea typeface="Proxima Nova"/>
              <a:cs typeface="Proxima Nova"/>
              <a:sym typeface="Proxima Nova"/>
            </a:endParaRPr>
          </a:p>
          <a:p>
            <a:pPr indent="-381000" lvl="1" marL="9144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Synonyms</a:t>
            </a:r>
            <a:endParaRPr sz="2400">
              <a:solidFill>
                <a:srgbClr val="666666"/>
              </a:solidFill>
              <a:latin typeface="Proxima Nova"/>
              <a:ea typeface="Proxima Nova"/>
              <a:cs typeface="Proxima Nova"/>
              <a:sym typeface="Proxima Nova"/>
            </a:endParaRPr>
          </a:p>
          <a:p>
            <a:pPr indent="-381000" lvl="1" marL="9144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Spelling variations</a:t>
            </a:r>
            <a:endParaRPr sz="2400">
              <a:solidFill>
                <a:srgbClr val="666666"/>
              </a:solidFill>
              <a:latin typeface="Proxima Nova"/>
              <a:ea typeface="Proxima Nova"/>
              <a:cs typeface="Proxima Nova"/>
              <a:sym typeface="Proxima Nova"/>
            </a:endParaRPr>
          </a:p>
          <a:p>
            <a:pPr indent="-381000" lvl="0" marL="457200" marR="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Provides semantic organization.</a:t>
            </a:r>
            <a:endParaRPr sz="2400">
              <a:solidFill>
                <a:srgbClr val="666666"/>
              </a:solidFill>
              <a:latin typeface="Proxima Nova"/>
              <a:ea typeface="Proxima Nova"/>
              <a:cs typeface="Proxima Nova"/>
              <a:sym typeface="Proxima Nova"/>
            </a:endParaRPr>
          </a:p>
        </p:txBody>
      </p:sp>
      <p:sp>
        <p:nvSpPr>
          <p:cNvPr id="109" name="Google Shape;109;p20"/>
          <p:cNvSpPr txBox="1"/>
          <p:nvPr/>
        </p:nvSpPr>
        <p:spPr>
          <a:xfrm>
            <a:off x="2136600" y="4306150"/>
            <a:ext cx="4870800" cy="5196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202122"/>
                </a:solidFill>
                <a:highlight>
                  <a:srgbClr val="FFFFFF"/>
                </a:highlight>
              </a:rPr>
              <a:t>Controlled vocabularies</a:t>
            </a:r>
            <a:r>
              <a:rPr lang="en" sz="1200">
                <a:solidFill>
                  <a:srgbClr val="202122"/>
                </a:solidFill>
                <a:highlight>
                  <a:srgbClr val="FFFFFF"/>
                </a:highlight>
              </a:rPr>
              <a:t> provide a way to organize knowledge for subsequent retrieval. -- </a:t>
            </a:r>
            <a:r>
              <a:rPr lang="en" sz="1200" u="sng">
                <a:solidFill>
                  <a:schemeClr val="hlink"/>
                </a:solidFill>
                <a:hlinkClick r:id="rId3"/>
              </a:rPr>
              <a:t>Controlled vocabulary - Wikipedia</a:t>
            </a:r>
            <a:endParaRPr i="1" sz="1200">
              <a:latin typeface="Proxima Nova"/>
              <a:ea typeface="Proxima Nova"/>
              <a:cs typeface="Proxima Nova"/>
              <a:sym typeface="Proxima Nova"/>
            </a:endParaRPr>
          </a:p>
        </p:txBody>
      </p:sp>
      <p:sp>
        <p:nvSpPr>
          <p:cNvPr id="110" name="Google Shape;110;p20"/>
          <p:cNvSpPr txBox="1"/>
          <p:nvPr>
            <p:ph idx="2" type="body"/>
          </p:nvPr>
        </p:nvSpPr>
        <p:spPr>
          <a:xfrm>
            <a:off x="4671500" y="1152475"/>
            <a:ext cx="3999900" cy="3179700"/>
          </a:xfrm>
          <a:prstGeom prst="rect">
            <a:avLst/>
          </a:prstGeom>
        </p:spPr>
        <p:txBody>
          <a:bodyPr anchorCtr="0" anchor="t" bIns="0" lIns="0" spcFirstLastPara="1" rIns="0" wrap="square" tIns="0">
            <a:normAutofit lnSpcReduction="20000"/>
          </a:bodyPr>
          <a:lstStyle/>
          <a:p>
            <a:pPr indent="0" lvl="0" marL="0" rtl="0" algn="l">
              <a:lnSpc>
                <a:spcPct val="100000"/>
              </a:lnSpc>
              <a:spcBef>
                <a:spcPts val="0"/>
              </a:spcBef>
              <a:spcAft>
                <a:spcPts val="0"/>
              </a:spcAft>
              <a:buSzPts val="1018"/>
              <a:buNone/>
            </a:pPr>
            <a:r>
              <a:rPr lang="en" sz="2400">
                <a:solidFill>
                  <a:srgbClr val="666666"/>
                </a:solidFill>
                <a:latin typeface="Proxima Nova"/>
                <a:ea typeface="Proxima Nova"/>
                <a:cs typeface="Proxima Nova"/>
                <a:sym typeface="Proxima Nova"/>
              </a:rPr>
              <a:t>A </a:t>
            </a:r>
            <a:r>
              <a:rPr i="1" lang="en" sz="2400">
                <a:solidFill>
                  <a:srgbClr val="666666"/>
                </a:solidFill>
                <a:latin typeface="Proxima Nova"/>
                <a:ea typeface="Proxima Nova"/>
                <a:cs typeface="Proxima Nova"/>
                <a:sym typeface="Proxima Nova"/>
              </a:rPr>
              <a:t>corpus</a:t>
            </a:r>
            <a:r>
              <a:rPr lang="en" sz="2400">
                <a:solidFill>
                  <a:srgbClr val="666666"/>
                </a:solidFill>
                <a:latin typeface="Proxima Nova"/>
                <a:ea typeface="Proxima Nova"/>
                <a:cs typeface="Proxima Nova"/>
                <a:sym typeface="Proxima Nova"/>
              </a:rPr>
              <a:t> of articles </a:t>
            </a:r>
            <a:r>
              <a:rPr i="1" lang="en" sz="2400">
                <a:solidFill>
                  <a:srgbClr val="666666"/>
                </a:solidFill>
                <a:latin typeface="Proxima Nova"/>
                <a:ea typeface="Proxima Nova"/>
                <a:cs typeface="Proxima Nova"/>
                <a:sym typeface="Proxima Nova"/>
              </a:rPr>
              <a:t>manually aligned</a:t>
            </a:r>
            <a:r>
              <a:rPr lang="en" sz="2400">
                <a:solidFill>
                  <a:srgbClr val="666666"/>
                </a:solidFill>
                <a:latin typeface="Proxima Nova"/>
                <a:ea typeface="Proxima Nova"/>
                <a:cs typeface="Proxima Nova"/>
                <a:sym typeface="Proxima Nova"/>
              </a:rPr>
              <a:t> with the LCV.</a:t>
            </a:r>
            <a:endParaRPr sz="2400">
              <a:solidFill>
                <a:srgbClr val="666666"/>
              </a:solidFill>
              <a:latin typeface="Proxima Nova"/>
              <a:ea typeface="Proxima Nova"/>
              <a:cs typeface="Proxima Nova"/>
              <a:sym typeface="Proxima Nova"/>
            </a:endParaRPr>
          </a:p>
          <a:p>
            <a:pPr indent="-381000" lvl="0" marL="45720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&gt; 450k articles from 100s of dictionaries, encyclopedias, glossaries, journals, etc.</a:t>
            </a:r>
            <a:endParaRPr sz="2400">
              <a:solidFill>
                <a:srgbClr val="666666"/>
              </a:solidFill>
              <a:latin typeface="Proxima Nova"/>
              <a:ea typeface="Proxima Nova"/>
              <a:cs typeface="Proxima Nova"/>
              <a:sym typeface="Proxima Nova"/>
            </a:endParaRPr>
          </a:p>
          <a:p>
            <a:pPr indent="-381000" lvl="0" marL="45720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Focus on </a:t>
            </a:r>
            <a:r>
              <a:rPr i="1" lang="en" sz="2400">
                <a:solidFill>
                  <a:srgbClr val="666666"/>
                </a:solidFill>
                <a:latin typeface="Proxima Nova"/>
                <a:ea typeface="Proxima Nova"/>
                <a:cs typeface="Proxima Nova"/>
                <a:sym typeface="Proxima Nova"/>
              </a:rPr>
              <a:t>subject-oriented</a:t>
            </a:r>
            <a:r>
              <a:rPr lang="en" sz="2400">
                <a:solidFill>
                  <a:srgbClr val="666666"/>
                </a:solidFill>
                <a:latin typeface="Proxima Nova"/>
                <a:ea typeface="Proxima Nova"/>
                <a:cs typeface="Proxima Nova"/>
                <a:sym typeface="Proxima Nova"/>
              </a:rPr>
              <a:t> content.</a:t>
            </a:r>
            <a:endParaRPr sz="2400">
              <a:solidFill>
                <a:srgbClr val="666666"/>
              </a:solidFill>
              <a:latin typeface="Proxima Nova"/>
              <a:ea typeface="Proxima Nova"/>
              <a:cs typeface="Proxima Nova"/>
              <a:sym typeface="Proxima Nova"/>
            </a:endParaRPr>
          </a:p>
          <a:p>
            <a:pPr indent="-381000" lvl="0" marL="457200" rtl="0" algn="l">
              <a:lnSpc>
                <a:spcPct val="100000"/>
              </a:lnSpc>
              <a:spcBef>
                <a:spcPts val="0"/>
              </a:spcBef>
              <a:spcAft>
                <a:spcPts val="0"/>
              </a:spcAft>
              <a:buClr>
                <a:srgbClr val="666666"/>
              </a:buClr>
              <a:buSzPts val="2400"/>
              <a:buFont typeface="Proxima Nova"/>
              <a:buChar char="•"/>
            </a:pPr>
            <a:r>
              <a:rPr lang="en" sz="2400">
                <a:solidFill>
                  <a:srgbClr val="666666"/>
                </a:solidFill>
                <a:latin typeface="Proxima Nova"/>
                <a:ea typeface="Proxima Nova"/>
                <a:cs typeface="Proxima Nova"/>
                <a:sym typeface="Proxima Nova"/>
              </a:rPr>
              <a:t>Sources are largely independent.</a:t>
            </a:r>
            <a:endParaRPr sz="2400">
              <a:solidFill>
                <a:srgbClr val="666666"/>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LCV Example: </a:t>
            </a:r>
            <a:r>
              <a:rPr b="1" lang="en">
                <a:latin typeface="Courier New"/>
                <a:ea typeface="Courier New"/>
                <a:cs typeface="Courier New"/>
                <a:sym typeface="Courier New"/>
              </a:rPr>
              <a:t>%Jerusalem_Place</a:t>
            </a:r>
            <a:endParaRPr/>
          </a:p>
        </p:txBody>
      </p:sp>
      <p:graphicFrame>
        <p:nvGraphicFramePr>
          <p:cNvPr id="116" name="Google Shape;116;p21"/>
          <p:cNvGraphicFramePr/>
          <p:nvPr/>
        </p:nvGraphicFramePr>
        <p:xfrm>
          <a:off x="558175" y="1152475"/>
          <a:ext cx="3000000" cy="3000000"/>
        </p:xfrm>
        <a:graphic>
          <a:graphicData uri="http://schemas.openxmlformats.org/drawingml/2006/table">
            <a:tbl>
              <a:tblPr>
                <a:noFill/>
                <a:tableStyleId>{04963258-D1C9-4825-BF38-97D562721AAA}</a:tableStyleId>
              </a:tblPr>
              <a:tblGrid>
                <a:gridCol w="1696100"/>
                <a:gridCol w="3194750"/>
              </a:tblGrid>
              <a:tr h="396200">
                <a:tc>
                  <a:txBody>
                    <a:bodyPr/>
                    <a:lstStyle/>
                    <a:p>
                      <a:pPr indent="0" lvl="0" marL="0" rtl="0" algn="l">
                        <a:spcBef>
                          <a:spcPts val="0"/>
                        </a:spcBef>
                        <a:spcAft>
                          <a:spcPts val="0"/>
                        </a:spcAft>
                        <a:buNone/>
                      </a:pPr>
                      <a:r>
                        <a:rPr lang="en" sz="1600">
                          <a:latin typeface="Proxima Nova"/>
                          <a:ea typeface="Proxima Nova"/>
                          <a:cs typeface="Proxima Nova"/>
                          <a:sym typeface="Proxima Nova"/>
                        </a:rPr>
                        <a:t>Preferred label</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Jerusalem</a:t>
                      </a:r>
                      <a:endParaRPr sz="1600">
                        <a:latin typeface="Proxima Nova"/>
                        <a:ea typeface="Proxima Nova"/>
                        <a:cs typeface="Proxima Nova"/>
                        <a:sym typeface="Proxima Nova"/>
                      </a:endParaRPr>
                    </a:p>
                  </a:txBody>
                  <a:tcPr marT="91425" marB="91425" marR="91425" marL="91425"/>
                </a:tc>
              </a:tr>
              <a:tr h="396200">
                <a:tc>
                  <a:txBody>
                    <a:bodyPr/>
                    <a:lstStyle/>
                    <a:p>
                      <a:pPr indent="0" lvl="0" marL="0" rtl="0" algn="l">
                        <a:spcBef>
                          <a:spcPts val="0"/>
                        </a:spcBef>
                        <a:spcAft>
                          <a:spcPts val="0"/>
                        </a:spcAft>
                        <a:buNone/>
                      </a:pPr>
                      <a:r>
                        <a:rPr lang="en" sz="1600">
                          <a:latin typeface="Proxima Nova"/>
                          <a:ea typeface="Proxima Nova"/>
                          <a:cs typeface="Proxima Nova"/>
                          <a:sym typeface="Proxima Nova"/>
                        </a:rPr>
                        <a:t>Alternate labels </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City of God; Holy City; (others)</a:t>
                      </a:r>
                      <a:endParaRPr sz="1600">
                        <a:latin typeface="Proxima Nova"/>
                        <a:ea typeface="Proxima Nova"/>
                        <a:cs typeface="Proxima Nova"/>
                        <a:sym typeface="Proxima Nova"/>
                      </a:endParaRPr>
                    </a:p>
                  </a:txBody>
                  <a:tcPr marT="91425" marB="91425" marR="91425" marL="91425"/>
                </a:tc>
              </a:tr>
              <a:tr h="822925">
                <a:tc>
                  <a:txBody>
                    <a:bodyPr/>
                    <a:lstStyle/>
                    <a:p>
                      <a:pPr indent="0" lvl="0" marL="0" rtl="0" algn="l">
                        <a:spcBef>
                          <a:spcPts val="0"/>
                        </a:spcBef>
                        <a:spcAft>
                          <a:spcPts val="0"/>
                        </a:spcAft>
                        <a:buNone/>
                      </a:pPr>
                      <a:r>
                        <a:rPr lang="en" sz="1600">
                          <a:latin typeface="Proxima Nova"/>
                          <a:ea typeface="Proxima Nova"/>
                          <a:cs typeface="Proxima Nova"/>
                          <a:sym typeface="Proxima Nova"/>
                        </a:rPr>
                        <a:t>Description</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The capital city of biblical Israel, and later of the southern kingdom of Judah. The central location for Israel’s self-understanding of life under God.</a:t>
                      </a:r>
                      <a:endParaRPr sz="1600">
                        <a:latin typeface="Proxima Nova"/>
                        <a:ea typeface="Proxima Nova"/>
                        <a:cs typeface="Proxima Nova"/>
                        <a:sym typeface="Proxima Nova"/>
                      </a:endParaRPr>
                    </a:p>
                  </a:txBody>
                  <a:tcPr marT="91425" marB="91425" marR="91425" marL="91425"/>
                </a:tc>
              </a:tr>
              <a:tr h="396200">
                <a:tc>
                  <a:txBody>
                    <a:bodyPr/>
                    <a:lstStyle/>
                    <a:p>
                      <a:pPr indent="0" lvl="0" marL="0" rtl="0" algn="l">
                        <a:spcBef>
                          <a:spcPts val="0"/>
                        </a:spcBef>
                        <a:spcAft>
                          <a:spcPts val="0"/>
                        </a:spcAft>
                        <a:buNone/>
                      </a:pPr>
                      <a:r>
                        <a:rPr lang="en" sz="1600">
                          <a:latin typeface="Proxima Nova"/>
                          <a:ea typeface="Proxima Nova"/>
                          <a:cs typeface="Proxima Nova"/>
                          <a:sym typeface="Proxima Nova"/>
                        </a:rPr>
                        <a:t>Type</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Place</a:t>
                      </a:r>
                      <a:endParaRPr sz="1600">
                        <a:latin typeface="Proxima Nova"/>
                        <a:ea typeface="Proxima Nova"/>
                        <a:cs typeface="Proxima Nova"/>
                        <a:sym typeface="Proxima Nova"/>
                      </a:endParaRPr>
                    </a:p>
                  </a:txBody>
                  <a:tcPr marT="91425" marB="91425" marR="91425" marL="91425"/>
                </a:tc>
              </a:tr>
              <a:tr h="396200">
                <a:tc>
                  <a:txBody>
                    <a:bodyPr/>
                    <a:lstStyle/>
                    <a:p>
                      <a:pPr indent="0" lvl="0" marL="0" rtl="0" algn="l">
                        <a:spcBef>
                          <a:spcPts val="0"/>
                        </a:spcBef>
                        <a:spcAft>
                          <a:spcPts val="0"/>
                        </a:spcAft>
                        <a:buNone/>
                      </a:pPr>
                      <a:r>
                        <a:rPr lang="en" sz="1600">
                          <a:latin typeface="Proxima Nova"/>
                          <a:ea typeface="Proxima Nova"/>
                          <a:cs typeface="Proxima Nova"/>
                          <a:sym typeface="Proxima Nova"/>
                        </a:rPr>
                        <a:t>Name?</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Yes</a:t>
                      </a:r>
                      <a:endParaRPr sz="1600">
                        <a:latin typeface="Proxima Nova"/>
                        <a:ea typeface="Proxima Nova"/>
                        <a:cs typeface="Proxima Nova"/>
                        <a:sym typeface="Proxima Nova"/>
                      </a:endParaRPr>
                    </a:p>
                  </a:txBody>
                  <a:tcPr marT="91425" marB="91425" marR="91425" marL="91425"/>
                </a:tc>
              </a:tr>
              <a:tr h="396200">
                <a:tc>
                  <a:txBody>
                    <a:bodyPr/>
                    <a:lstStyle/>
                    <a:p>
                      <a:pPr indent="0" lvl="0" marL="0" rtl="0" algn="l">
                        <a:spcBef>
                          <a:spcPts val="0"/>
                        </a:spcBef>
                        <a:spcAft>
                          <a:spcPts val="0"/>
                        </a:spcAft>
                        <a:buNone/>
                      </a:pPr>
                      <a:r>
                        <a:rPr lang="en" sz="1600">
                          <a:latin typeface="Proxima Nova"/>
                          <a:ea typeface="Proxima Nova"/>
                          <a:cs typeface="Proxima Nova"/>
                          <a:sym typeface="Proxima Nova"/>
                        </a:rPr>
                        <a:t>Biblical?</a:t>
                      </a:r>
                      <a:endParaRPr sz="1600">
                        <a:latin typeface="Proxima Nova"/>
                        <a:ea typeface="Proxima Nova"/>
                        <a:cs typeface="Proxima Nova"/>
                        <a:sym typeface="Proxima Nova"/>
                      </a:endParaRPr>
                    </a:p>
                  </a:txBody>
                  <a:tcPr marT="91425" marB="91425" marR="91425" marL="91425"/>
                </a:tc>
                <a:tc>
                  <a:txBody>
                    <a:bodyPr/>
                    <a:lstStyle/>
                    <a:p>
                      <a:pPr indent="0" lvl="0" marL="0" rtl="0" algn="l">
                        <a:spcBef>
                          <a:spcPts val="0"/>
                        </a:spcBef>
                        <a:spcAft>
                          <a:spcPts val="0"/>
                        </a:spcAft>
                        <a:buNone/>
                      </a:pPr>
                      <a:r>
                        <a:rPr lang="en" sz="1600">
                          <a:latin typeface="Proxima Nova"/>
                          <a:ea typeface="Proxima Nova"/>
                          <a:cs typeface="Proxima Nova"/>
                          <a:sym typeface="Proxima Nova"/>
                        </a:rPr>
                        <a:t>Yes</a:t>
                      </a:r>
                      <a:endParaRPr sz="1600">
                        <a:latin typeface="Proxima Nova"/>
                        <a:ea typeface="Proxima Nova"/>
                        <a:cs typeface="Proxima Nova"/>
                        <a:sym typeface="Proxima Nova"/>
                      </a:endParaRPr>
                    </a:p>
                  </a:txBody>
                  <a:tcPr marT="91425" marB="91425" marR="91425" marL="91425"/>
                </a:tc>
              </a:tr>
            </a:tbl>
          </a:graphicData>
        </a:graphic>
      </p:graphicFrame>
      <p:sp>
        <p:nvSpPr>
          <p:cNvPr id="117" name="Google Shape;117;p21"/>
          <p:cNvSpPr txBox="1"/>
          <p:nvPr>
            <p:ph idx="2" type="body"/>
          </p:nvPr>
        </p:nvSpPr>
        <p:spPr>
          <a:xfrm>
            <a:off x="5614575" y="1152475"/>
            <a:ext cx="3056700" cy="3179700"/>
          </a:xfrm>
          <a:prstGeom prst="rect">
            <a:avLst/>
          </a:prstGeom>
        </p:spPr>
        <p:txBody>
          <a:bodyPr anchorCtr="0" anchor="t" bIns="0" lIns="0" spcFirstLastPara="1" rIns="0" wrap="square" tIns="0">
            <a:normAutofit/>
          </a:bodyPr>
          <a:lstStyle/>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&gt; 200 aligned articles.</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Narrower:</a:t>
            </a:r>
            <a:endParaRPr sz="1700">
              <a:solidFill>
                <a:srgbClr val="666666"/>
              </a:solidFill>
              <a:latin typeface="Proxima Nova"/>
              <a:ea typeface="Proxima Nova"/>
              <a:cs typeface="Proxima Nova"/>
              <a:sym typeface="Proxima Nova"/>
            </a:endParaRPr>
          </a:p>
          <a:p>
            <a:pPr indent="0" lvl="0" marL="457200" rtl="0" algn="l">
              <a:lnSpc>
                <a:spcPct val="100000"/>
              </a:lnSpc>
              <a:spcBef>
                <a:spcPts val="0"/>
              </a:spcBef>
              <a:spcAft>
                <a:spcPts val="0"/>
              </a:spcAft>
              <a:buNone/>
            </a:pPr>
            <a:r>
              <a:rPr lang="en" sz="1700">
                <a:solidFill>
                  <a:srgbClr val="666666"/>
                </a:solidFill>
                <a:latin typeface="Courier New"/>
                <a:ea typeface="Courier New"/>
                <a:cs typeface="Courier New"/>
                <a:sym typeface="Courier New"/>
              </a:rPr>
              <a:t>%Ariel_Place, %CityOfChaos_Place,</a:t>
            </a:r>
            <a:endParaRPr sz="1700">
              <a:solidFill>
                <a:srgbClr val="666666"/>
              </a:solidFill>
              <a:latin typeface="Courier New"/>
              <a:ea typeface="Courier New"/>
              <a:cs typeface="Courier New"/>
              <a:sym typeface="Courier New"/>
            </a:endParaRPr>
          </a:p>
          <a:p>
            <a:pPr indent="0" lvl="0" marL="457200" rtl="0" algn="l">
              <a:lnSpc>
                <a:spcPct val="100000"/>
              </a:lnSpc>
              <a:spcBef>
                <a:spcPts val="0"/>
              </a:spcBef>
              <a:spcAft>
                <a:spcPts val="0"/>
              </a:spcAft>
              <a:buNone/>
            </a:pPr>
            <a:r>
              <a:rPr lang="en" sz="1700">
                <a:solidFill>
                  <a:srgbClr val="666666"/>
                </a:solidFill>
                <a:latin typeface="Courier New"/>
                <a:ea typeface="Courier New"/>
                <a:cs typeface="Courier New"/>
                <a:sym typeface="Courier New"/>
              </a:rPr>
              <a:t>%HolyCity_Place</a:t>
            </a:r>
            <a:endParaRPr sz="1700">
              <a:solidFill>
                <a:srgbClr val="666666"/>
              </a:solidFill>
              <a:latin typeface="Courier New"/>
              <a:ea typeface="Courier New"/>
              <a:cs typeface="Courier New"/>
              <a:sym typeface="Courier New"/>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Relationships to entities in the biblical text.</a:t>
            </a:r>
            <a:endParaRPr sz="1700">
              <a:solidFill>
                <a:srgbClr val="666666"/>
              </a:solidFill>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Article Sources for Concepts (2013)</a:t>
            </a:r>
            <a:endParaRPr/>
          </a:p>
        </p:txBody>
      </p:sp>
      <p:pic>
        <p:nvPicPr>
          <p:cNvPr id="123" name="Google Shape;123;p22"/>
          <p:cNvPicPr preferRelativeResize="0"/>
          <p:nvPr/>
        </p:nvPicPr>
        <p:blipFill>
          <a:blip r:embed="rId3">
            <a:alphaModFix/>
          </a:blip>
          <a:stretch>
            <a:fillRect/>
          </a:stretch>
        </p:blipFill>
        <p:spPr>
          <a:xfrm>
            <a:off x="411475" y="1034838"/>
            <a:ext cx="5882654" cy="3915713"/>
          </a:xfrm>
          <a:prstGeom prst="rect">
            <a:avLst/>
          </a:prstGeom>
          <a:noFill/>
          <a:ln>
            <a:noFill/>
          </a:ln>
        </p:spPr>
      </p:pic>
      <p:sp>
        <p:nvSpPr>
          <p:cNvPr id="124" name="Google Shape;124;p22"/>
          <p:cNvSpPr txBox="1"/>
          <p:nvPr/>
        </p:nvSpPr>
        <p:spPr>
          <a:xfrm>
            <a:off x="1298150" y="1257600"/>
            <a:ext cx="12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Source Sans Pro"/>
                <a:ea typeface="Source Sans Pro"/>
                <a:cs typeface="Source Sans Pro"/>
                <a:sym typeface="Source Sans Pro"/>
              </a:rPr>
              <a:t>“Uncommon”</a:t>
            </a:r>
            <a:endParaRPr>
              <a:latin typeface="Source Sans Pro"/>
              <a:ea typeface="Source Sans Pro"/>
              <a:cs typeface="Source Sans Pro"/>
              <a:sym typeface="Source Sans Pro"/>
            </a:endParaRPr>
          </a:p>
        </p:txBody>
      </p:sp>
      <p:sp>
        <p:nvSpPr>
          <p:cNvPr id="125" name="Google Shape;125;p22"/>
          <p:cNvSpPr txBox="1"/>
          <p:nvPr/>
        </p:nvSpPr>
        <p:spPr>
          <a:xfrm>
            <a:off x="5166575" y="3917075"/>
            <a:ext cx="12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Source Sans Pro"/>
                <a:ea typeface="Source Sans Pro"/>
                <a:cs typeface="Source Sans Pro"/>
                <a:sym typeface="Source Sans Pro"/>
              </a:rPr>
              <a:t>“Common”</a:t>
            </a:r>
            <a:endParaRPr>
              <a:latin typeface="Source Sans Pro"/>
              <a:ea typeface="Source Sans Pro"/>
              <a:cs typeface="Source Sans Pro"/>
              <a:sym typeface="Source Sans Pro"/>
            </a:endParaRPr>
          </a:p>
        </p:txBody>
      </p:sp>
      <p:sp>
        <p:nvSpPr>
          <p:cNvPr id="126" name="Google Shape;126;p22"/>
          <p:cNvSpPr txBox="1"/>
          <p:nvPr/>
        </p:nvSpPr>
        <p:spPr>
          <a:xfrm>
            <a:off x="6466525" y="1032175"/>
            <a:ext cx="24504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Proxima Nova"/>
                <a:ea typeface="Proxima Nova"/>
                <a:cs typeface="Proxima Nova"/>
                <a:sym typeface="Proxima Nova"/>
              </a:rPr>
              <a:t>See </a:t>
            </a:r>
            <a:r>
              <a:rPr lang="en" sz="1600" u="sng">
                <a:solidFill>
                  <a:schemeClr val="hlink"/>
                </a:solidFill>
                <a:latin typeface="Proxima Nova"/>
                <a:ea typeface="Proxima Nova"/>
                <a:cs typeface="Proxima Nova"/>
                <a:sym typeface="Proxima Nova"/>
                <a:hlinkClick r:id="rId4"/>
              </a:rPr>
              <a:t>Zipf's law - Wikipedia</a:t>
            </a:r>
            <a:r>
              <a:rPr lang="en" sz="1600">
                <a:latin typeface="Proxima Nova"/>
                <a:ea typeface="Proxima Nova"/>
                <a:cs typeface="Proxima Nova"/>
                <a:sym typeface="Proxima Nova"/>
              </a:rPr>
              <a:t> for information on power law distributions in language.</a:t>
            </a:r>
            <a:endParaRPr sz="1600">
              <a:latin typeface="Proxima Nova"/>
              <a:ea typeface="Proxima Nova"/>
              <a:cs typeface="Proxima Nova"/>
              <a:sym typeface="Proxima Nov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Why Topical Analysis?</a:t>
            </a:r>
            <a:endParaRPr/>
          </a:p>
        </p:txBody>
      </p:sp>
      <p:sp>
        <p:nvSpPr>
          <p:cNvPr id="132" name="Google Shape;132;p23"/>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Primary way to explore texts</a:t>
            </a:r>
            <a:endParaRPr sz="2800">
              <a:solidFill>
                <a:srgbClr val="666666"/>
              </a:solidFill>
              <a:latin typeface="Proxima Nova"/>
              <a:ea typeface="Proxima Nova"/>
              <a:cs typeface="Proxima Nova"/>
              <a:sym typeface="Proxima Nova"/>
            </a:endParaRPr>
          </a:p>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Facilitate discovery</a:t>
            </a:r>
            <a:endParaRPr sz="2800">
              <a:solidFill>
                <a:srgbClr val="666666"/>
              </a:solidFill>
              <a:latin typeface="Proxima Nova"/>
              <a:ea typeface="Proxima Nova"/>
              <a:cs typeface="Proxima Nova"/>
              <a:sym typeface="Proxima Nova"/>
            </a:endParaRPr>
          </a:p>
          <a:p>
            <a:pPr indent="-406400" lvl="0" marL="457200" marR="0" rtl="0" algn="l">
              <a:lnSpc>
                <a:spcPct val="100000"/>
              </a:lnSpc>
              <a:spcBef>
                <a:spcPts val="0"/>
              </a:spcBef>
              <a:spcAft>
                <a:spcPts val="0"/>
              </a:spcAft>
              <a:buClr>
                <a:srgbClr val="666666"/>
              </a:buClr>
              <a:buSzPts val="2800"/>
              <a:buFont typeface="Proxima Nova"/>
              <a:buChar char="•"/>
            </a:pPr>
            <a:r>
              <a:rPr lang="en" sz="2800">
                <a:solidFill>
                  <a:srgbClr val="666666"/>
                </a:solidFill>
                <a:latin typeface="Proxima Nova"/>
                <a:ea typeface="Proxima Nova"/>
                <a:cs typeface="Proxima Nova"/>
                <a:sym typeface="Proxima Nova"/>
              </a:rPr>
              <a:t>Incentivize large libraries</a:t>
            </a:r>
            <a:endParaRPr sz="2800">
              <a:solidFill>
                <a:srgbClr val="666666"/>
              </a:solidFill>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4"/>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Term → Concept Associations</a:t>
            </a:r>
            <a:endParaRPr/>
          </a:p>
        </p:txBody>
      </p:sp>
      <p:pic>
        <p:nvPicPr>
          <p:cNvPr id="138" name="Google Shape;138;p24"/>
          <p:cNvPicPr preferRelativeResize="0"/>
          <p:nvPr/>
        </p:nvPicPr>
        <p:blipFill>
          <a:blip r:embed="rId3">
            <a:alphaModFix/>
          </a:blip>
          <a:stretch>
            <a:fillRect/>
          </a:stretch>
        </p:blipFill>
        <p:spPr>
          <a:xfrm>
            <a:off x="437424" y="1136225"/>
            <a:ext cx="4430976" cy="2504950"/>
          </a:xfrm>
          <a:prstGeom prst="rect">
            <a:avLst/>
          </a:prstGeom>
          <a:noFill/>
          <a:ln>
            <a:noFill/>
          </a:ln>
        </p:spPr>
      </p:pic>
      <p:sp>
        <p:nvSpPr>
          <p:cNvPr id="139" name="Google Shape;139;p24"/>
          <p:cNvSpPr txBox="1"/>
          <p:nvPr/>
        </p:nvSpPr>
        <p:spPr>
          <a:xfrm>
            <a:off x="5468625" y="1250450"/>
            <a:ext cx="33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140" name="Google Shape;140;p24"/>
          <p:cNvSpPr txBox="1"/>
          <p:nvPr>
            <p:ph idx="2" type="body"/>
          </p:nvPr>
        </p:nvSpPr>
        <p:spPr>
          <a:xfrm>
            <a:off x="5268550" y="1152475"/>
            <a:ext cx="3402600" cy="3179700"/>
          </a:xfrm>
          <a:prstGeom prst="rect">
            <a:avLst/>
          </a:prstGeom>
        </p:spPr>
        <p:txBody>
          <a:bodyPr anchorCtr="0" anchor="t" bIns="0" lIns="0" spcFirstLastPara="1" rIns="0" wrap="square" tIns="0">
            <a:normAutofit lnSpcReduction="10000"/>
          </a:bodyPr>
          <a:lstStyle/>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Terms that match other concepts may signal relevant relationships.</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We can pool the terms across multiple articles for the same concept to “vote” on these associations. </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These can be </a:t>
            </a:r>
            <a:r>
              <a:rPr i="1" lang="en" sz="1700">
                <a:solidFill>
                  <a:srgbClr val="666666"/>
                </a:solidFill>
                <a:latin typeface="Proxima Nova"/>
                <a:ea typeface="Proxima Nova"/>
                <a:cs typeface="Proxima Nova"/>
                <a:sym typeface="Proxima Nova"/>
              </a:rPr>
              <a:t>weighted</a:t>
            </a:r>
            <a:r>
              <a:rPr lang="en" sz="1700">
                <a:solidFill>
                  <a:srgbClr val="666666"/>
                </a:solidFill>
                <a:latin typeface="Proxima Nova"/>
                <a:ea typeface="Proxima Nova"/>
                <a:cs typeface="Proxima Nova"/>
                <a:sym typeface="Proxima Nova"/>
              </a:rPr>
              <a:t> by comparing counts for this concept to the whole corpus </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(See </a:t>
            </a:r>
            <a:r>
              <a:rPr lang="en" sz="1700" u="sng">
                <a:solidFill>
                  <a:schemeClr val="hlink"/>
                </a:solidFill>
                <a:latin typeface="Proxima Nova"/>
                <a:ea typeface="Proxima Nova"/>
                <a:cs typeface="Proxima Nova"/>
                <a:sym typeface="Proxima Nova"/>
                <a:hlinkClick r:id="rId4"/>
              </a:rPr>
              <a:t>tf–idf - Wikipedia</a:t>
            </a:r>
            <a:r>
              <a:rPr lang="en" sz="1700">
                <a:solidFill>
                  <a:srgbClr val="666666"/>
                </a:solidFill>
                <a:latin typeface="Proxima Nova"/>
                <a:ea typeface="Proxima Nova"/>
                <a:cs typeface="Proxima Nova"/>
                <a:sym typeface="Proxima Nova"/>
              </a:rPr>
              <a:t> for more.) </a:t>
            </a:r>
            <a:endParaRPr sz="1700">
              <a:solidFill>
                <a:srgbClr val="666666"/>
              </a:solidFill>
              <a:latin typeface="Proxima Nova"/>
              <a:ea typeface="Proxima Nova"/>
              <a:cs typeface="Proxima Nova"/>
              <a:sym typeface="Proxima Nova"/>
            </a:endParaRPr>
          </a:p>
          <a:p>
            <a:pPr indent="0" lvl="0" marL="0" rtl="0" algn="l">
              <a:lnSpc>
                <a:spcPct val="100000"/>
              </a:lnSpc>
              <a:spcBef>
                <a:spcPts val="0"/>
              </a:spcBef>
              <a:spcAft>
                <a:spcPts val="0"/>
              </a:spcAft>
              <a:buNone/>
            </a:pPr>
            <a:r>
              <a:t/>
            </a:r>
            <a:endParaRPr sz="1700">
              <a:solidFill>
                <a:srgbClr val="666666"/>
              </a:solidFill>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Reference</a:t>
            </a:r>
            <a:r>
              <a:rPr lang="en"/>
              <a:t> → Concept Associations</a:t>
            </a:r>
            <a:endParaRPr/>
          </a:p>
        </p:txBody>
      </p:sp>
      <p:sp>
        <p:nvSpPr>
          <p:cNvPr id="146" name="Google Shape;146;p25"/>
          <p:cNvSpPr txBox="1"/>
          <p:nvPr/>
        </p:nvSpPr>
        <p:spPr>
          <a:xfrm>
            <a:off x="5468625" y="1250450"/>
            <a:ext cx="33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147" name="Google Shape;147;p25"/>
          <p:cNvSpPr txBox="1"/>
          <p:nvPr>
            <p:ph idx="2" type="body"/>
          </p:nvPr>
        </p:nvSpPr>
        <p:spPr>
          <a:xfrm>
            <a:off x="5268550" y="1152475"/>
            <a:ext cx="3402600" cy="3179700"/>
          </a:xfrm>
          <a:prstGeom prst="rect">
            <a:avLst/>
          </a:prstGeom>
        </p:spPr>
        <p:txBody>
          <a:bodyPr anchorCtr="0" anchor="t" bIns="0" lIns="0" spcFirstLastPara="1" rIns="0" wrap="square" tIns="0">
            <a:normAutofit/>
          </a:bodyPr>
          <a:lstStyle/>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Content about Biblical subjects typically includes references</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Estimate the association between a concept and references by aggregating counts across all content (voting scheme)</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Provide a ranked list of references to explore for a concept</a:t>
            </a:r>
            <a:endParaRPr sz="1700">
              <a:solidFill>
                <a:srgbClr val="666666"/>
              </a:solidFill>
              <a:latin typeface="Proxima Nova"/>
              <a:ea typeface="Proxima Nova"/>
              <a:cs typeface="Proxima Nova"/>
              <a:sym typeface="Proxima Nova"/>
            </a:endParaRPr>
          </a:p>
        </p:txBody>
      </p:sp>
      <p:pic>
        <p:nvPicPr>
          <p:cNvPr id="148" name="Google Shape;148;p25"/>
          <p:cNvPicPr preferRelativeResize="0"/>
          <p:nvPr/>
        </p:nvPicPr>
        <p:blipFill>
          <a:blip r:embed="rId3">
            <a:alphaModFix/>
          </a:blip>
          <a:stretch>
            <a:fillRect/>
          </a:stretch>
        </p:blipFill>
        <p:spPr>
          <a:xfrm>
            <a:off x="152400" y="1075388"/>
            <a:ext cx="4963750" cy="2752258"/>
          </a:xfrm>
          <a:prstGeom prst="rect">
            <a:avLst/>
          </a:prstGeom>
          <a:noFill/>
          <a:ln>
            <a:noFill/>
          </a:ln>
        </p:spPr>
      </p:pic>
      <p:sp>
        <p:nvSpPr>
          <p:cNvPr id="149" name="Google Shape;149;p25"/>
          <p:cNvSpPr/>
          <p:nvPr/>
        </p:nvSpPr>
        <p:spPr>
          <a:xfrm>
            <a:off x="2631775" y="2967950"/>
            <a:ext cx="605100" cy="211200"/>
          </a:xfrm>
          <a:prstGeom prst="roundRect">
            <a:avLst>
              <a:gd fmla="val 16667" name="adj"/>
            </a:avLst>
          </a:prstGeom>
          <a:noFill/>
          <a:ln cap="flat" cmpd="sng" w="9525">
            <a:solidFill>
              <a:srgbClr val="60BA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5"/>
          <p:cNvSpPr/>
          <p:nvPr/>
        </p:nvSpPr>
        <p:spPr>
          <a:xfrm>
            <a:off x="324640" y="3179150"/>
            <a:ext cx="491100" cy="211200"/>
          </a:xfrm>
          <a:prstGeom prst="roundRect">
            <a:avLst>
              <a:gd fmla="val 16667" name="adj"/>
            </a:avLst>
          </a:prstGeom>
          <a:noFill/>
          <a:ln cap="flat" cmpd="sng" w="9525">
            <a:solidFill>
              <a:srgbClr val="60BA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5"/>
          <p:cNvSpPr/>
          <p:nvPr/>
        </p:nvSpPr>
        <p:spPr>
          <a:xfrm>
            <a:off x="801050" y="3179150"/>
            <a:ext cx="558300" cy="211200"/>
          </a:xfrm>
          <a:prstGeom prst="roundRect">
            <a:avLst>
              <a:gd fmla="val 16667" name="adj"/>
            </a:avLst>
          </a:prstGeom>
          <a:noFill/>
          <a:ln cap="flat" cmpd="sng" w="9525">
            <a:solidFill>
              <a:srgbClr val="60BA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Reference → Concept Associations (2)</a:t>
            </a:r>
            <a:endParaRPr/>
          </a:p>
        </p:txBody>
      </p:sp>
      <p:sp>
        <p:nvSpPr>
          <p:cNvPr id="157" name="Google Shape;157;p26"/>
          <p:cNvSpPr txBox="1"/>
          <p:nvPr/>
        </p:nvSpPr>
        <p:spPr>
          <a:xfrm>
            <a:off x="5468625" y="1250450"/>
            <a:ext cx="3363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Proxima Nova"/>
              <a:ea typeface="Proxima Nova"/>
              <a:cs typeface="Proxima Nova"/>
              <a:sym typeface="Proxima Nova"/>
            </a:endParaRPr>
          </a:p>
        </p:txBody>
      </p:sp>
      <p:sp>
        <p:nvSpPr>
          <p:cNvPr id="158" name="Google Shape;158;p26"/>
          <p:cNvSpPr txBox="1"/>
          <p:nvPr>
            <p:ph idx="2" type="body"/>
          </p:nvPr>
        </p:nvSpPr>
        <p:spPr>
          <a:xfrm>
            <a:off x="5268550" y="1152475"/>
            <a:ext cx="3402600" cy="3179700"/>
          </a:xfrm>
          <a:prstGeom prst="rect">
            <a:avLst/>
          </a:prstGeom>
        </p:spPr>
        <p:txBody>
          <a:bodyPr anchorCtr="0" anchor="t" bIns="0" lIns="0" spcFirstLastPara="1" rIns="0" wrap="square" tIns="0">
            <a:normAutofit lnSpcReduction="10000"/>
          </a:bodyPr>
          <a:lstStyle/>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Compare reference vectors to find concepts with similar references. </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Find other concepts that have Mk 14:3 as a reference: </a:t>
            </a:r>
            <a:r>
              <a:rPr lang="en" sz="1700">
                <a:solidFill>
                  <a:srgbClr val="666666"/>
                </a:solidFill>
                <a:latin typeface="Courier New"/>
                <a:ea typeface="Courier New"/>
                <a:cs typeface="Courier New"/>
                <a:sym typeface="Courier New"/>
              </a:rPr>
              <a:t>%spikenard, %flask, %alabaster, $spice, %BethanyOfJudith_Place</a:t>
            </a:r>
            <a:r>
              <a:rPr lang="en" sz="1700">
                <a:solidFill>
                  <a:srgbClr val="666666"/>
                </a:solidFill>
                <a:latin typeface="Proxima Nova"/>
                <a:ea typeface="Proxima Nova"/>
                <a:cs typeface="Proxima Nova"/>
                <a:sym typeface="Proxima Nova"/>
              </a:rPr>
              <a:t>, etc.</a:t>
            </a:r>
            <a:endParaRPr sz="1700">
              <a:solidFill>
                <a:srgbClr val="666666"/>
              </a:solidFill>
              <a:latin typeface="Proxima Nova"/>
              <a:ea typeface="Proxima Nova"/>
              <a:cs typeface="Proxima Nova"/>
              <a:sym typeface="Proxima Nova"/>
            </a:endParaRPr>
          </a:p>
          <a:p>
            <a:pPr indent="-336550" lvl="0" marL="457200" rtl="0" algn="l">
              <a:lnSpc>
                <a:spcPct val="100000"/>
              </a:lnSpc>
              <a:spcBef>
                <a:spcPts val="0"/>
              </a:spcBef>
              <a:spcAft>
                <a:spcPts val="0"/>
              </a:spcAft>
              <a:buClr>
                <a:srgbClr val="666666"/>
              </a:buClr>
              <a:buSzPts val="1700"/>
              <a:buFont typeface="Proxima Nova"/>
              <a:buChar char="•"/>
            </a:pPr>
            <a:r>
              <a:rPr lang="en" sz="1700">
                <a:solidFill>
                  <a:srgbClr val="666666"/>
                </a:solidFill>
                <a:latin typeface="Proxima Nova"/>
                <a:ea typeface="Proxima Nova"/>
                <a:cs typeface="Proxima Nova"/>
                <a:sym typeface="Proxima Nova"/>
              </a:rPr>
              <a:t>Score them against the other ointment references to determine the strength of association.</a:t>
            </a:r>
            <a:endParaRPr sz="1700">
              <a:solidFill>
                <a:srgbClr val="666666"/>
              </a:solidFill>
              <a:latin typeface="Proxima Nova"/>
              <a:ea typeface="Proxima Nova"/>
              <a:cs typeface="Proxima Nova"/>
              <a:sym typeface="Proxima Nova"/>
            </a:endParaRPr>
          </a:p>
        </p:txBody>
      </p:sp>
      <p:graphicFrame>
        <p:nvGraphicFramePr>
          <p:cNvPr id="159" name="Google Shape;159;p26"/>
          <p:cNvGraphicFramePr/>
          <p:nvPr/>
        </p:nvGraphicFramePr>
        <p:xfrm>
          <a:off x="541050" y="1152475"/>
          <a:ext cx="3000000" cy="3000000"/>
        </p:xfrm>
        <a:graphic>
          <a:graphicData uri="http://schemas.openxmlformats.org/drawingml/2006/table">
            <a:tbl>
              <a:tblPr>
                <a:noFill/>
                <a:tableStyleId>{04963258-D1C9-4825-BF38-97D562721AAA}</a:tableStyleId>
              </a:tblPr>
              <a:tblGrid>
                <a:gridCol w="1701300"/>
                <a:gridCol w="1701300"/>
              </a:tblGrid>
              <a:tr h="396200">
                <a:tc>
                  <a:txBody>
                    <a:bodyPr/>
                    <a:lstStyle/>
                    <a:p>
                      <a:pPr indent="0" lvl="0" marL="0" rtl="0" algn="l">
                        <a:spcBef>
                          <a:spcPts val="0"/>
                        </a:spcBef>
                        <a:spcAft>
                          <a:spcPts val="0"/>
                        </a:spcAft>
                        <a:buNone/>
                      </a:pPr>
                      <a:r>
                        <a:rPr lang="en"/>
                        <a:t>Mk 14:3</a:t>
                      </a:r>
                      <a:endParaRPr/>
                    </a:p>
                  </a:txBody>
                  <a:tcPr marT="91425" marB="91425" marR="91425" marL="91425"/>
                </a:tc>
                <a:tc>
                  <a:txBody>
                    <a:bodyPr/>
                    <a:lstStyle/>
                    <a:p>
                      <a:pPr indent="0" lvl="0" marL="0" rtl="0" algn="l">
                        <a:spcBef>
                          <a:spcPts val="0"/>
                        </a:spcBef>
                        <a:spcAft>
                          <a:spcPts val="0"/>
                        </a:spcAft>
                        <a:buNone/>
                      </a:pPr>
                      <a:r>
                        <a:rPr lang="en"/>
                        <a:t>19</a:t>
                      </a:r>
                      <a:endParaRPr/>
                    </a:p>
                  </a:txBody>
                  <a:tcPr marT="91425" marB="91425" marR="91425" marL="91425"/>
                </a:tc>
              </a:tr>
              <a:tr h="396200">
                <a:tc>
                  <a:txBody>
                    <a:bodyPr/>
                    <a:lstStyle/>
                    <a:p>
                      <a:pPr indent="0" lvl="0" marL="0" rtl="0" algn="l">
                        <a:spcBef>
                          <a:spcPts val="0"/>
                        </a:spcBef>
                        <a:spcAft>
                          <a:spcPts val="0"/>
                        </a:spcAft>
                        <a:buNone/>
                      </a:pPr>
                      <a:r>
                        <a:rPr lang="en"/>
                        <a:t>Lk 23:56</a:t>
                      </a:r>
                      <a:endParaRPr/>
                    </a:p>
                  </a:txBody>
                  <a:tcPr marT="91425" marB="91425" marR="91425" marL="91425"/>
                </a:tc>
                <a:tc>
                  <a:txBody>
                    <a:bodyPr/>
                    <a:lstStyle/>
                    <a:p>
                      <a:pPr indent="0" lvl="0" marL="0" rtl="0" algn="l">
                        <a:spcBef>
                          <a:spcPts val="0"/>
                        </a:spcBef>
                        <a:spcAft>
                          <a:spcPts val="0"/>
                        </a:spcAft>
                        <a:buNone/>
                      </a:pPr>
                      <a:r>
                        <a:rPr lang="en"/>
                        <a:t>16</a:t>
                      </a:r>
                      <a:endParaRPr/>
                    </a:p>
                  </a:txBody>
                  <a:tcPr marT="91425" marB="91425" marR="91425" marL="91425"/>
                </a:tc>
              </a:tr>
              <a:tr h="396200">
                <a:tc>
                  <a:txBody>
                    <a:bodyPr/>
                    <a:lstStyle/>
                    <a:p>
                      <a:pPr indent="0" lvl="0" marL="0" rtl="0" algn="l">
                        <a:spcBef>
                          <a:spcPts val="0"/>
                        </a:spcBef>
                        <a:spcAft>
                          <a:spcPts val="0"/>
                        </a:spcAft>
                        <a:buNone/>
                      </a:pPr>
                      <a:r>
                        <a:rPr lang="en"/>
                        <a:t>Es 2:12</a:t>
                      </a:r>
                      <a:endParaRPr/>
                    </a:p>
                  </a:txBody>
                  <a:tcPr marT="91425" marB="91425" marR="91425" marL="91425"/>
                </a:tc>
                <a:tc>
                  <a:txBody>
                    <a:bodyPr/>
                    <a:lstStyle/>
                    <a:p>
                      <a:pPr indent="0" lvl="0" marL="0" rtl="0" algn="l">
                        <a:spcBef>
                          <a:spcPts val="0"/>
                        </a:spcBef>
                        <a:spcAft>
                          <a:spcPts val="0"/>
                        </a:spcAft>
                        <a:buNone/>
                      </a:pPr>
                      <a:r>
                        <a:rPr lang="en"/>
                        <a:t>14</a:t>
                      </a:r>
                      <a:endParaRPr/>
                    </a:p>
                  </a:txBody>
                  <a:tcPr marT="91425" marB="91425" marR="91425" marL="91425"/>
                </a:tc>
              </a:tr>
              <a:tr h="396200">
                <a:tc>
                  <a:txBody>
                    <a:bodyPr/>
                    <a:lstStyle/>
                    <a:p>
                      <a:pPr indent="0" lvl="0" marL="0" rtl="0" algn="l">
                        <a:spcBef>
                          <a:spcPts val="0"/>
                        </a:spcBef>
                        <a:spcAft>
                          <a:spcPts val="0"/>
                        </a:spcAft>
                        <a:buNone/>
                      </a:pPr>
                      <a:r>
                        <a:rPr lang="en"/>
                        <a:t>Is 1:6</a:t>
                      </a:r>
                      <a:endParaRPr/>
                    </a:p>
                  </a:txBody>
                  <a:tcPr marT="91425" marB="91425" marR="91425" marL="91425"/>
                </a:tc>
                <a:tc>
                  <a:txBody>
                    <a:bodyPr/>
                    <a:lstStyle/>
                    <a:p>
                      <a:pPr indent="0" lvl="0" marL="0" rtl="0" algn="l">
                        <a:spcBef>
                          <a:spcPts val="0"/>
                        </a:spcBef>
                        <a:spcAft>
                          <a:spcPts val="0"/>
                        </a:spcAft>
                        <a:buNone/>
                      </a:pPr>
                      <a:r>
                        <a:rPr lang="en"/>
                        <a:t>13</a:t>
                      </a:r>
                      <a:endParaRPr/>
                    </a:p>
                  </a:txBody>
                  <a:tcPr marT="91425" marB="91425" marR="91425" marL="91425"/>
                </a:tc>
              </a:tr>
              <a:tr h="396200">
                <a:tc>
                  <a:txBody>
                    <a:bodyPr/>
                    <a:lstStyle/>
                    <a:p>
                      <a:pPr indent="0" lvl="0" marL="0" rtl="0" algn="l">
                        <a:spcBef>
                          <a:spcPts val="0"/>
                        </a:spcBef>
                        <a:spcAft>
                          <a:spcPts val="0"/>
                        </a:spcAft>
                        <a:buNone/>
                      </a:pPr>
                      <a:r>
                        <a:rPr lang="en"/>
                        <a:t>Ps 133:2</a:t>
                      </a:r>
                      <a:endParaRPr/>
                    </a:p>
                  </a:txBody>
                  <a:tcPr marT="91425" marB="91425" marR="91425" marL="91425"/>
                </a:tc>
                <a:tc>
                  <a:txBody>
                    <a:bodyPr/>
                    <a:lstStyle/>
                    <a:p>
                      <a:pPr indent="0" lvl="0" marL="0" rtl="0" algn="l">
                        <a:spcBef>
                          <a:spcPts val="0"/>
                        </a:spcBef>
                        <a:spcAft>
                          <a:spcPts val="0"/>
                        </a:spcAft>
                        <a:buNone/>
                      </a:pPr>
                      <a:r>
                        <a:rPr lang="en"/>
                        <a:t>13</a:t>
                      </a:r>
                      <a:endParaRPr/>
                    </a:p>
                  </a:txBody>
                  <a:tcPr marT="91425" marB="91425" marR="91425" marL="91425"/>
                </a:tc>
              </a:tr>
              <a:tr h="396200">
                <a:tc>
                  <a:txBody>
                    <a:bodyPr/>
                    <a:lstStyle/>
                    <a:p>
                      <a:pPr indent="0" lvl="0" marL="0" rtl="0" algn="l">
                        <a:spcBef>
                          <a:spcPts val="0"/>
                        </a:spcBef>
                        <a:spcAft>
                          <a:spcPts val="0"/>
                        </a:spcAft>
                        <a:buNone/>
                      </a:pPr>
                      <a:r>
                        <a:rPr lang="en"/>
                        <a:t>...</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160" name="Google Shape;160;p26"/>
          <p:cNvSpPr txBox="1"/>
          <p:nvPr/>
        </p:nvSpPr>
        <p:spPr>
          <a:xfrm>
            <a:off x="888000" y="3669125"/>
            <a:ext cx="2708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Source Sans Pro"/>
                <a:ea typeface="Source Sans Pro"/>
                <a:cs typeface="Source Sans Pro"/>
                <a:sym typeface="Source Sans Pro"/>
              </a:rPr>
              <a:t>Top References for </a:t>
            </a:r>
            <a:r>
              <a:rPr lang="en">
                <a:latin typeface="Courier New"/>
                <a:ea typeface="Courier New"/>
                <a:cs typeface="Courier New"/>
                <a:sym typeface="Courier New"/>
              </a:rPr>
              <a:t>%ointment</a:t>
            </a:r>
            <a:r>
              <a:rPr lang="en">
                <a:latin typeface="Source Sans Pro"/>
                <a:ea typeface="Source Sans Pro"/>
                <a:cs typeface="Source Sans Pro"/>
                <a:sym typeface="Source Sans Pro"/>
              </a:rPr>
              <a:t> </a:t>
            </a:r>
            <a:endParaRPr>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7"/>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Application</a:t>
            </a:r>
            <a:endParaRPr/>
          </a:p>
        </p:txBody>
      </p:sp>
      <p:sp>
        <p:nvSpPr>
          <p:cNvPr id="166" name="Google Shape;166;p27"/>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
              <a:t>Automatic hyperlinking of article text to other concepts</a:t>
            </a:r>
            <a:endParaRPr/>
          </a:p>
          <a:p>
            <a:pPr indent="-342900" lvl="0" marL="457200" rtl="0" algn="l">
              <a:spcBef>
                <a:spcPts val="0"/>
              </a:spcBef>
              <a:spcAft>
                <a:spcPts val="0"/>
              </a:spcAft>
              <a:buSzPts val="1800"/>
              <a:buChar char="•"/>
            </a:pPr>
            <a:r>
              <a:rPr lang="en"/>
              <a:t>See Also link generation and ranking</a:t>
            </a:r>
            <a:endParaRPr/>
          </a:p>
          <a:p>
            <a:pPr indent="-342900" lvl="0" marL="457200" rtl="0" algn="l">
              <a:spcBef>
                <a:spcPts val="0"/>
              </a:spcBef>
              <a:spcAft>
                <a:spcPts val="0"/>
              </a:spcAft>
              <a:buSzPts val="1800"/>
              <a:buChar char="•"/>
            </a:pPr>
            <a:r>
              <a:rPr lang="en"/>
              <a:t>Automating the ongoing curation of new article content</a:t>
            </a:r>
            <a:endParaRPr/>
          </a:p>
          <a:p>
            <a:pPr indent="-342900" lvl="0" marL="457200" rtl="0" algn="l">
              <a:spcBef>
                <a:spcPts val="0"/>
              </a:spcBef>
              <a:spcAft>
                <a:spcPts val="0"/>
              </a:spcAft>
              <a:buSzPts val="1800"/>
              <a:buChar char="•"/>
            </a:pPr>
            <a:r>
              <a:rPr lang="en"/>
              <a:t>Quality control: </a:t>
            </a:r>
            <a:r>
              <a:rPr lang="en"/>
              <a:t>concepts</a:t>
            </a:r>
            <a:r>
              <a:rPr lang="en"/>
              <a:t> with “fuzzy” associations may have bad training data. </a:t>
            </a:r>
            <a:endParaRPr/>
          </a:p>
          <a:p>
            <a:pPr indent="-342900" lvl="0" marL="457200" rtl="0" algn="l">
              <a:spcBef>
                <a:spcPts val="0"/>
              </a:spcBef>
              <a:spcAft>
                <a:spcPts val="0"/>
              </a:spcAft>
              <a:buSzPts val="1800"/>
              <a:buChar char="•"/>
            </a:pPr>
            <a:r>
              <a:rPr lang="en"/>
              <a:t>Building the graph of concept associations for additional analysis.</a:t>
            </a:r>
            <a:endParaRPr/>
          </a:p>
          <a:p>
            <a:pPr indent="-342900" lvl="0" marL="457200" rtl="0" algn="l">
              <a:spcBef>
                <a:spcPts val="0"/>
              </a:spcBef>
              <a:spcAft>
                <a:spcPts val="0"/>
              </a:spcAft>
              <a:buSzPts val="1800"/>
              <a:buChar char="•"/>
            </a:pPr>
            <a:r>
              <a:rPr lang="en"/>
              <a:t>The Holy Grail: recommend other content to read based on a user’s current activity.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8"/>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
              <a:t>Continue growing the corpus.</a:t>
            </a:r>
            <a:endParaRPr/>
          </a:p>
          <a:p>
            <a:pPr indent="-342900" lvl="0" marL="457200" rtl="0" algn="l">
              <a:spcBef>
                <a:spcPts val="0"/>
              </a:spcBef>
              <a:spcAft>
                <a:spcPts val="0"/>
              </a:spcAft>
              <a:buSzPts val="1800"/>
              <a:buChar char="•"/>
            </a:pPr>
            <a:r>
              <a:rPr lang="en"/>
              <a:t>Automate the annotation of article content with LCV hyperlinks.</a:t>
            </a:r>
            <a:endParaRPr/>
          </a:p>
          <a:p>
            <a:pPr indent="-342900" lvl="0" marL="457200" rtl="0" algn="l">
              <a:spcBef>
                <a:spcPts val="0"/>
              </a:spcBef>
              <a:spcAft>
                <a:spcPts val="0"/>
              </a:spcAft>
              <a:buSzPts val="1800"/>
              <a:buChar char="•"/>
            </a:pPr>
            <a:r>
              <a:rPr lang="en"/>
              <a:t>Learning phrases (not just terms) that refer to concepts (collocation analysis).</a:t>
            </a:r>
            <a:endParaRPr/>
          </a:p>
          <a:p>
            <a:pPr indent="0" lvl="0" marL="0" rtl="0" algn="l">
              <a:spcBef>
                <a:spcPts val="1600"/>
              </a:spcBef>
              <a:spcAft>
                <a:spcPts val="0"/>
              </a:spcAft>
              <a:buNone/>
            </a:pPr>
            <a:r>
              <a:t/>
            </a:r>
            <a:endParaRPr/>
          </a:p>
          <a:p>
            <a:pPr indent="0" lvl="0" marL="0" rtl="0" algn="l">
              <a:spcBef>
                <a:spcPts val="1600"/>
              </a:spcBef>
              <a:spcAft>
                <a:spcPts val="1600"/>
              </a:spcAft>
              <a:buNone/>
            </a:pPr>
            <a:r>
              <a:rPr lang="en"/>
              <a:t>Questions?</a:t>
            </a:r>
            <a:endParaRPr/>
          </a:p>
        </p:txBody>
      </p:sp>
      <p:sp>
        <p:nvSpPr>
          <p:cNvPr id="172" name="Google Shape;172;p28"/>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Future Work</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29"/>
          <p:cNvSpPr txBox="1"/>
          <p:nvPr>
            <p:ph type="title"/>
          </p:nvPr>
        </p:nvSpPr>
        <p:spPr>
          <a:xfrm>
            <a:off x="437425" y="447488"/>
            <a:ext cx="8394900" cy="4755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
              <a:t>Other Points</a:t>
            </a:r>
            <a:endParaRPr/>
          </a:p>
        </p:txBody>
      </p:sp>
      <p:sp>
        <p:nvSpPr>
          <p:cNvPr id="178" name="Google Shape;178;p29"/>
          <p:cNvSpPr txBox="1"/>
          <p:nvPr>
            <p:ph idx="1" type="body"/>
          </p:nvPr>
        </p:nvSpPr>
        <p:spPr>
          <a:xfrm>
            <a:off x="437400" y="1152475"/>
            <a:ext cx="8394900" cy="3416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
              <a:t>Tokenization is hard, even with rich text. </a:t>
            </a:r>
            <a:endParaRPr/>
          </a:p>
          <a:p>
            <a:pPr indent="-342900" lvl="0" marL="457200" rtl="0" algn="l">
              <a:spcBef>
                <a:spcPts val="0"/>
              </a:spcBef>
              <a:spcAft>
                <a:spcPts val="0"/>
              </a:spcAft>
              <a:buSzPts val="1800"/>
              <a:buChar char="•"/>
            </a:pPr>
            <a:r>
              <a:rPr lang="en"/>
              <a:t>Reference overlap vs token identity</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ithlife External Template">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